
<file path=[Content_Types].xml><?xml version="1.0" encoding="utf-8"?>
<Types xmlns="http://schemas.openxmlformats.org/package/2006/content-types">
  <Default Extension="rels" ContentType="application/vnd.openxmlformats-package.relationships+xml"/>
  <Default Extension="xml" ContentType="application/xml"/>
  <Default Extension="gif" ContentType="image/gif"/>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96" r:id="rId1"/>
  </p:sldMasterIdLst>
  <p:notesMasterIdLst>
    <p:notesMasterId r:id="rId2"/>
  </p:notesMasterIdLst>
  <p:sldIdLst>
    <p:sldId id="374" r:id="rId3"/>
    <p:sldId id="375" r:id="rId4"/>
    <p:sldId id="376" r:id="rId5"/>
    <p:sldId id="377" r:id="rId6"/>
    <p:sldId id="378" r:id="rId7"/>
    <p:sldId id="379" r:id="rId8"/>
    <p:sldId id="380" r:id="rId9"/>
    <p:sldId id="381" r:id="rId10"/>
    <p:sldId id="382" r:id="rId11"/>
    <p:sldId id="383" r:id="rId12"/>
    <p:sldId id="384" r:id="rId13"/>
    <p:sldId id="385" r:id="rId14"/>
    <p:sldId id="386" r:id="rId15"/>
    <p:sldId id="387" r:id="rId16"/>
    <p:sldId id="388" r:id="rId17"/>
    <p:sldId id="389" r:id="rId18"/>
    <p:sldId id="390" r:id="rId19"/>
    <p:sldId id="391" r:id="rId20"/>
    <p:sldId id="392" r:id="rId21"/>
    <p:sldId id="393" r:id="rId22"/>
    <p:sldId id="394" r:id="rId23"/>
    <p:sldId id="395" r:id="rId24"/>
    <p:sldId id="396" r:id="rId25"/>
    <p:sldId id="397" r:id="rId26"/>
    <p:sldId id="398" r:id="rId27"/>
    <p:sldId id="399" r:id="rId28"/>
    <p:sldId id="400" r:id="rId29"/>
    <p:sldId id="401" r:id="rId30"/>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showOutlineIcons="0">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tableStyles" Target="tableStyles.xml"/><Relationship Id="rId32" Type="http://schemas.openxmlformats.org/officeDocument/2006/relationships/presProps" Target="presProps.xml"/><Relationship Id="rId3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81" name=""/>
        <p:cNvGrpSpPr/>
        <p:nvPr/>
      </p:nvGrpSpPr>
      <p:grpSpPr>
        <a:xfrm>
          <a:off x="0" y="0"/>
          <a:ext cx="0" cy="0"/>
          <a:chOff x="0" y="0"/>
          <a:chExt cx="0" cy="0"/>
        </a:xfrm>
      </p:grpSpPr>
      <p:sp>
        <p:nvSpPr>
          <p:cNvPr id="1048689"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90"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91"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92"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93"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94"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Title Slide">
    <p:spTree>
      <p:nvGrpSpPr>
        <p:cNvPr id="23" name=""/>
        <p:cNvGrpSpPr/>
        <p:nvPr/>
      </p:nvGrpSpPr>
      <p:grpSpPr>
        <a:xfrm>
          <a:off x="0" y="0"/>
          <a:ext cx="0" cy="0"/>
          <a:chOff x="0" y="0"/>
          <a:chExt cx="0" cy="0"/>
        </a:xfrm>
      </p:grpSpPr>
      <p:sp>
        <p:nvSpPr>
          <p:cNvPr id="1048584" name="Straight Connector 6"/>
          <p:cNvSpPr>
            <a:spLocks noChangeShapeType="1"/>
          </p:cNvSpPr>
          <p:nvPr/>
        </p:nvSpPr>
        <p:spPr bwMode="auto">
          <a:xfrm>
            <a:off x="514350" y="5349902"/>
            <a:ext cx="8629650" cy="2381"/>
          </a:xfrm>
          <a:prstGeom prst="line"/>
          <a:noFill/>
          <a:ln w="9525" cap="flat" cmpd="sng" algn="ctr">
            <a:gradFill flip="none" rotWithShape="1">
              <a:gsLst>
                <a:gs pos="0">
                  <a:schemeClr val="accent1">
                    <a:alpha val="0"/>
                  </a:schemeClr>
                </a:gs>
                <a:gs pos="17000">
                  <a:schemeClr val="accent1"/>
                </a:gs>
                <a:gs pos="100000">
                  <a:schemeClr val="accent1"/>
                </a:gs>
              </a:gsLst>
              <a:lin ang="0" scaled="1"/>
            </a:gradFill>
            <a:prstDash val="solid"/>
            <a:round/>
            <a:headEnd type="none" w="med" len="med"/>
            <a:tailEnd type="none" w="med" len="med"/>
          </a:ln>
          <a:effectLst/>
        </p:spPr>
        <p:txBody>
          <a:bodyPr anchor="t" bIns="45720" compatLnSpc="1" lIns="91440" rIns="91440" tIns="45720" vert="horz" wrap="square"/>
          <a:p>
            <a:endParaRPr dirty="0" kumimoji="0" lang="en-US"/>
          </a:p>
        </p:txBody>
      </p:sp>
      <p:sp>
        <p:nvSpPr>
          <p:cNvPr id="1048585" name="Title 28"/>
          <p:cNvSpPr>
            <a:spLocks noGrp="1"/>
          </p:cNvSpPr>
          <p:nvPr>
            <p:ph type="ctrTitle"/>
          </p:nvPr>
        </p:nvSpPr>
        <p:spPr>
          <a:xfrm>
            <a:off x="381000" y="4853411"/>
            <a:ext cx="8458200" cy="1222375"/>
          </a:xfrm>
        </p:spPr>
        <p:txBody>
          <a:bodyPr anchor="t"/>
          <a:p>
            <a:r>
              <a:rPr kumimoji="0" lang="en-US" smtClean="0"/>
              <a:t>Click to edit Master title style</a:t>
            </a:r>
            <a:endParaRPr kumimoji="0" lang="en-US"/>
          </a:p>
        </p:txBody>
      </p:sp>
      <p:sp>
        <p:nvSpPr>
          <p:cNvPr id="1048586" name="Subtitle 8"/>
          <p:cNvSpPr>
            <a:spLocks noGrp="1"/>
          </p:cNvSpPr>
          <p:nvPr>
            <p:ph type="subTitle" idx="1"/>
          </p:nvPr>
        </p:nvSpPr>
        <p:spPr>
          <a:xfrm>
            <a:off x="381000" y="3886200"/>
            <a:ext cx="8458200" cy="914400"/>
          </a:xfrm>
        </p:spPr>
        <p:txBody>
          <a:bodyPr anchor="b"/>
          <a:lstStyle>
            <a:lvl1pPr algn="l" indent="0" marL="0">
              <a:buNone/>
              <a:defRPr sz="2400">
                <a:solidFill>
                  <a:schemeClr val="tx2">
                    <a:shade val="75000"/>
                  </a:schemeClr>
                </a:solidFill>
              </a:defRPr>
            </a:lvl1pPr>
            <a:lvl2pPr algn="ctr" indent="0" marL="457200">
              <a:buNone/>
            </a:lvl2pPr>
            <a:lvl3pPr algn="ctr" indent="0" marL="914400">
              <a:buNone/>
            </a:lvl3pPr>
            <a:lvl4pPr algn="ctr" indent="0" marL="1371600">
              <a:buNone/>
            </a:lvl4pPr>
            <a:lvl5pPr algn="ctr" indent="0" marL="1828800">
              <a:buNone/>
            </a:lvl5pPr>
            <a:lvl6pPr algn="ctr" indent="0" marL="2286000">
              <a:buNone/>
            </a:lvl6pPr>
            <a:lvl7pPr algn="ctr" indent="0" marL="2743200">
              <a:buNone/>
            </a:lvl7pPr>
            <a:lvl8pPr algn="ctr" indent="0" marL="3200400">
              <a:buNone/>
            </a:lvl8pPr>
            <a:lvl9pPr algn="ctr" indent="0" marL="3657600">
              <a:buNone/>
            </a:lvl9pPr>
          </a:lstStyle>
          <a:p>
            <a:r>
              <a:rPr kumimoji="0" lang="en-US" smtClean="0"/>
              <a:t>Click to edit Master subtitle style</a:t>
            </a:r>
            <a:endParaRPr kumimoji="0" lang="en-US"/>
          </a:p>
        </p:txBody>
      </p:sp>
      <p:sp>
        <p:nvSpPr>
          <p:cNvPr id="1048587" name="Date Placeholder 15"/>
          <p:cNvSpPr>
            <a:spLocks noGrp="1"/>
          </p:cNvSpPr>
          <p:nvPr>
            <p:ph type="dt" sz="half" idx="10"/>
          </p:nvPr>
        </p:nvSpPr>
        <p:spPr/>
        <p:txBody>
          <a:bodyPr/>
          <a:p>
            <a:fld id="{4A894E5D-C8BD-4AAE-A9D2-CEA28E66C579}" type="datetimeFigureOut">
              <a:rPr lang="en-US" smtClean="0"/>
            </a:fld>
            <a:endParaRPr dirty="0" lang="en-US"/>
          </a:p>
        </p:txBody>
      </p:sp>
      <p:sp>
        <p:nvSpPr>
          <p:cNvPr id="1048588" name="Footer Placeholder 1"/>
          <p:cNvSpPr>
            <a:spLocks noGrp="1"/>
          </p:cNvSpPr>
          <p:nvPr>
            <p:ph type="ftr" sz="quarter" idx="11"/>
          </p:nvPr>
        </p:nvSpPr>
        <p:spPr/>
        <p:txBody>
          <a:bodyPr/>
          <a:p>
            <a:endParaRPr dirty="0" lang="en-US"/>
          </a:p>
        </p:txBody>
      </p:sp>
      <p:sp>
        <p:nvSpPr>
          <p:cNvPr id="1048589" name="Slide Number Placeholder 14"/>
          <p:cNvSpPr>
            <a:spLocks noGrp="1"/>
          </p:cNvSpPr>
          <p:nvPr>
            <p:ph type="sldNum" sz="quarter" idx="12"/>
          </p:nvPr>
        </p:nvSpPr>
        <p:spPr>
          <a:xfrm>
            <a:off x="8229600" y="6473952"/>
            <a:ext cx="758952" cy="246888"/>
          </a:xfrm>
        </p:spPr>
        <p:txBody>
          <a:bodyPr/>
          <a:p>
            <a:fld id="{CF777219-A09B-4DB1-904B-186C169A62C8}" type="slidenum">
              <a:rPr lang="en-US" smtClean="0"/>
            </a:fld>
            <a:endParaRPr dirty="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78" name=""/>
        <p:cNvGrpSpPr/>
        <p:nvPr/>
      </p:nvGrpSpPr>
      <p:grpSpPr>
        <a:xfrm>
          <a:off x="0" y="0"/>
          <a:ext cx="0" cy="0"/>
          <a:chOff x="0" y="0"/>
          <a:chExt cx="0" cy="0"/>
        </a:xfrm>
      </p:grpSpPr>
      <p:sp>
        <p:nvSpPr>
          <p:cNvPr id="1048677" name="Title 1"/>
          <p:cNvSpPr>
            <a:spLocks noGrp="1"/>
          </p:cNvSpPr>
          <p:nvPr>
            <p:ph type="title"/>
          </p:nvPr>
        </p:nvSpPr>
        <p:spPr/>
        <p:txBody>
          <a:bodyPr/>
          <a:p>
            <a:r>
              <a:rPr kumimoji="0" lang="en-US" smtClean="0"/>
              <a:t>Click to edit Master title style</a:t>
            </a:r>
            <a:endParaRPr kumimoji="0" lang="en-US"/>
          </a:p>
        </p:txBody>
      </p:sp>
      <p:sp>
        <p:nvSpPr>
          <p:cNvPr id="1048678" name="Vertical Text Placeholder 2"/>
          <p:cNvSpPr>
            <a:spLocks noGrp="1"/>
          </p:cNvSpPr>
          <p:nvPr>
            <p:ph type="body" orient="vert" idx="1"/>
          </p:nvPr>
        </p:nvSpPr>
        <p:spPr/>
        <p:txBody>
          <a:bodyPr vert="eaVert"/>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79" name="Date Placeholder 3"/>
          <p:cNvSpPr>
            <a:spLocks noGrp="1"/>
          </p:cNvSpPr>
          <p:nvPr>
            <p:ph type="dt" sz="half" idx="10"/>
          </p:nvPr>
        </p:nvSpPr>
        <p:spPr/>
        <p:txBody>
          <a:bodyPr/>
          <a:p>
            <a:fld id="{4A894E5D-C8BD-4AAE-A9D2-CEA28E66C579}" type="datetimeFigureOut">
              <a:rPr lang="en-US" smtClean="0"/>
            </a:fld>
            <a:endParaRPr dirty="0" lang="en-US"/>
          </a:p>
        </p:txBody>
      </p:sp>
      <p:sp>
        <p:nvSpPr>
          <p:cNvPr id="1048680" name="Footer Placeholder 4"/>
          <p:cNvSpPr>
            <a:spLocks noGrp="1"/>
          </p:cNvSpPr>
          <p:nvPr>
            <p:ph type="ftr" sz="quarter" idx="11"/>
          </p:nvPr>
        </p:nvSpPr>
        <p:spPr/>
        <p:txBody>
          <a:bodyPr/>
          <a:p>
            <a:endParaRPr dirty="0" lang="en-US"/>
          </a:p>
        </p:txBody>
      </p:sp>
      <p:sp>
        <p:nvSpPr>
          <p:cNvPr id="1048681" name="Slide Number Placeholder 5"/>
          <p:cNvSpPr>
            <a:spLocks noGrp="1"/>
          </p:cNvSpPr>
          <p:nvPr>
            <p:ph type="sldNum" sz="quarter" idx="12"/>
          </p:nvPr>
        </p:nvSpPr>
        <p:spPr/>
        <p:txBody>
          <a:bodyPr/>
          <a:p>
            <a:fld id="{CF777219-A09B-4DB1-904B-186C169A62C8}" type="slidenum">
              <a:rPr lang="en-US" smtClean="0"/>
            </a:fld>
            <a:endParaRPr dirty="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type="vertTitleAndTx">
  <p:cSld name="Vertical Title and Text">
    <p:spTree>
      <p:nvGrpSpPr>
        <p:cNvPr id="74" name=""/>
        <p:cNvGrpSpPr/>
        <p:nvPr/>
      </p:nvGrpSpPr>
      <p:grpSpPr>
        <a:xfrm>
          <a:off x="0" y="0"/>
          <a:ext cx="0" cy="0"/>
          <a:chOff x="0" y="0"/>
          <a:chExt cx="0" cy="0"/>
        </a:xfrm>
      </p:grpSpPr>
      <p:sp>
        <p:nvSpPr>
          <p:cNvPr id="1048657" name="Vertical Title 1"/>
          <p:cNvSpPr>
            <a:spLocks noGrp="1"/>
          </p:cNvSpPr>
          <p:nvPr>
            <p:ph type="title" orient="vert"/>
          </p:nvPr>
        </p:nvSpPr>
        <p:spPr>
          <a:xfrm>
            <a:off x="6858000" y="549276"/>
            <a:ext cx="1828800" cy="5851525"/>
          </a:xfrm>
        </p:spPr>
        <p:txBody>
          <a:bodyPr vert="eaVert"/>
          <a:p>
            <a:r>
              <a:rPr kumimoji="0" lang="en-US" smtClean="0"/>
              <a:t>Click to edit Master title style</a:t>
            </a:r>
            <a:endParaRPr kumimoji="0" lang="en-US"/>
          </a:p>
        </p:txBody>
      </p:sp>
      <p:sp>
        <p:nvSpPr>
          <p:cNvPr id="1048658" name="Vertical Text Placeholder 2"/>
          <p:cNvSpPr>
            <a:spLocks noGrp="1"/>
          </p:cNvSpPr>
          <p:nvPr>
            <p:ph type="body" orient="vert" idx="1"/>
          </p:nvPr>
        </p:nvSpPr>
        <p:spPr>
          <a:xfrm>
            <a:off x="457200" y="549276"/>
            <a:ext cx="6248400" cy="5851525"/>
          </a:xfrm>
        </p:spPr>
        <p:txBody>
          <a:bodyPr vert="eaVert"/>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59" name="Date Placeholder 3"/>
          <p:cNvSpPr>
            <a:spLocks noGrp="1"/>
          </p:cNvSpPr>
          <p:nvPr>
            <p:ph type="dt" sz="half" idx="10"/>
          </p:nvPr>
        </p:nvSpPr>
        <p:spPr/>
        <p:txBody>
          <a:bodyPr/>
          <a:p>
            <a:fld id="{4A894E5D-C8BD-4AAE-A9D2-CEA28E66C579}" type="datetimeFigureOut">
              <a:rPr lang="en-US" smtClean="0"/>
            </a:fld>
            <a:endParaRPr dirty="0" lang="en-US"/>
          </a:p>
        </p:txBody>
      </p:sp>
      <p:sp>
        <p:nvSpPr>
          <p:cNvPr id="1048660" name="Footer Placeholder 4"/>
          <p:cNvSpPr>
            <a:spLocks noGrp="1"/>
          </p:cNvSpPr>
          <p:nvPr>
            <p:ph type="ftr" sz="quarter" idx="11"/>
          </p:nvPr>
        </p:nvSpPr>
        <p:spPr/>
        <p:txBody>
          <a:bodyPr/>
          <a:p>
            <a:endParaRPr dirty="0" lang="en-US"/>
          </a:p>
        </p:txBody>
      </p:sp>
      <p:sp>
        <p:nvSpPr>
          <p:cNvPr id="1048661" name="Slide Number Placeholder 5"/>
          <p:cNvSpPr>
            <a:spLocks noGrp="1"/>
          </p:cNvSpPr>
          <p:nvPr>
            <p:ph type="sldNum" sz="quarter" idx="12"/>
          </p:nvPr>
        </p:nvSpPr>
        <p:spPr/>
        <p:txBody>
          <a:bodyPr/>
          <a:p>
            <a:fld id="{CF777219-A09B-4DB1-904B-186C169A62C8}" type="slidenum">
              <a:rPr lang="en-US" smtClean="0"/>
            </a:fld>
            <a:endParaRPr dirty="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43" name=""/>
        <p:cNvGrpSpPr/>
        <p:nvPr/>
      </p:nvGrpSpPr>
      <p:grpSpPr>
        <a:xfrm>
          <a:off x="0" y="0"/>
          <a:ext cx="0" cy="0"/>
          <a:chOff x="0" y="0"/>
          <a:chExt cx="0" cy="0"/>
        </a:xfrm>
      </p:grpSpPr>
      <p:sp>
        <p:nvSpPr>
          <p:cNvPr id="1048592" name="Title 21"/>
          <p:cNvSpPr>
            <a:spLocks noGrp="1"/>
          </p:cNvSpPr>
          <p:nvPr>
            <p:ph type="title"/>
          </p:nvPr>
        </p:nvSpPr>
        <p:spPr/>
        <p:txBody>
          <a:bodyPr/>
          <a:p>
            <a:r>
              <a:rPr kumimoji="0" lang="en-US" smtClean="0"/>
              <a:t>Click to edit Master title style</a:t>
            </a:r>
            <a:endParaRPr kumimoji="0" lang="en-US"/>
          </a:p>
        </p:txBody>
      </p:sp>
      <p:sp>
        <p:nvSpPr>
          <p:cNvPr id="1048593" name="Content Placeholder 26"/>
          <p:cNvSpPr>
            <a:spLocks noGrp="1"/>
          </p:cNvSpPr>
          <p:nvPr>
            <p:ph idx="1"/>
          </p:nvPr>
        </p:nvSpPr>
        <p:spPr/>
        <p:txBody>
          <a:bodyPr/>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594" name="Date Placeholder 24"/>
          <p:cNvSpPr>
            <a:spLocks noGrp="1"/>
          </p:cNvSpPr>
          <p:nvPr>
            <p:ph type="dt" sz="half" idx="10"/>
          </p:nvPr>
        </p:nvSpPr>
        <p:spPr/>
        <p:txBody>
          <a:bodyPr/>
          <a:p>
            <a:fld id="{4A894E5D-C8BD-4AAE-A9D2-CEA28E66C579}" type="datetimeFigureOut">
              <a:rPr lang="en-US" smtClean="0"/>
            </a:fld>
            <a:endParaRPr dirty="0" lang="en-US"/>
          </a:p>
        </p:txBody>
      </p:sp>
      <p:sp>
        <p:nvSpPr>
          <p:cNvPr id="1048595" name="Footer Placeholder 18"/>
          <p:cNvSpPr>
            <a:spLocks noGrp="1"/>
          </p:cNvSpPr>
          <p:nvPr>
            <p:ph type="ftr" sz="quarter" idx="11"/>
          </p:nvPr>
        </p:nvSpPr>
        <p:spPr>
          <a:xfrm>
            <a:off x="3581400" y="76200"/>
            <a:ext cx="2895600" cy="288925"/>
          </a:xfrm>
        </p:spPr>
        <p:txBody>
          <a:bodyPr/>
          <a:p>
            <a:endParaRPr dirty="0" lang="en-US"/>
          </a:p>
        </p:txBody>
      </p:sp>
      <p:sp>
        <p:nvSpPr>
          <p:cNvPr id="1048596" name="Slide Number Placeholder 15"/>
          <p:cNvSpPr>
            <a:spLocks noGrp="1"/>
          </p:cNvSpPr>
          <p:nvPr>
            <p:ph type="sldNum" sz="quarter" idx="12"/>
          </p:nvPr>
        </p:nvSpPr>
        <p:spPr>
          <a:xfrm>
            <a:off x="8229600" y="6473952"/>
            <a:ext cx="758952" cy="246888"/>
          </a:xfrm>
        </p:spPr>
        <p:txBody>
          <a:bodyPr/>
          <a:p>
            <a:fld id="{CF777219-A09B-4DB1-904B-186C169A62C8}" type="slidenum">
              <a:rPr lang="en-US" smtClean="0"/>
            </a:fld>
            <a:endParaRPr dirty="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type="secHead">
  <p:cSld name="Section Header">
    <p:bg>
      <p:bgRef idx="1003">
        <a:schemeClr val="bg2"/>
      </p:bgRef>
    </p:bg>
    <p:spTree>
      <p:nvGrpSpPr>
        <p:cNvPr id="77" name=""/>
        <p:cNvGrpSpPr/>
        <p:nvPr/>
      </p:nvGrpSpPr>
      <p:grpSpPr>
        <a:xfrm>
          <a:off x="0" y="0"/>
          <a:ext cx="0" cy="0"/>
          <a:chOff x="0" y="0"/>
          <a:chExt cx="0" cy="0"/>
        </a:xfrm>
      </p:grpSpPr>
      <p:sp>
        <p:nvSpPr>
          <p:cNvPr id="1048671" name="Straight Connector 6"/>
          <p:cNvSpPr>
            <a:spLocks noChangeShapeType="1"/>
          </p:cNvSpPr>
          <p:nvPr/>
        </p:nvSpPr>
        <p:spPr bwMode="auto">
          <a:xfrm>
            <a:off x="514350" y="3444902"/>
            <a:ext cx="8629650" cy="2381"/>
          </a:xfrm>
          <a:prstGeom prst="line"/>
          <a:noFill/>
          <a:ln w="9525" cap="flat" cmpd="sng" algn="ctr">
            <a:gradFill flip="none" rotWithShape="1">
              <a:gsLst>
                <a:gs pos="0">
                  <a:schemeClr val="accent1">
                    <a:alpha val="0"/>
                  </a:schemeClr>
                </a:gs>
                <a:gs pos="17000">
                  <a:schemeClr val="accent1"/>
                </a:gs>
                <a:gs pos="100000">
                  <a:schemeClr val="accent1"/>
                </a:gs>
              </a:gsLst>
              <a:lin ang="0" scaled="1"/>
            </a:gradFill>
            <a:prstDash val="solid"/>
            <a:round/>
            <a:headEnd type="none" w="med" len="med"/>
            <a:tailEnd type="none" w="med" len="med"/>
          </a:ln>
          <a:effectLst/>
        </p:spPr>
        <p:txBody>
          <a:bodyPr anchor="t" bIns="45720" compatLnSpc="1" lIns="91440" rIns="91440" tIns="45720" vert="horz" wrap="square"/>
          <a:p>
            <a:endParaRPr dirty="0" kumimoji="0" lang="en-US"/>
          </a:p>
        </p:txBody>
      </p:sp>
      <p:sp>
        <p:nvSpPr>
          <p:cNvPr id="1048672" name="Text Placeholder 5"/>
          <p:cNvSpPr>
            <a:spLocks noGrp="1"/>
          </p:cNvSpPr>
          <p:nvPr>
            <p:ph type="body" idx="1"/>
          </p:nvPr>
        </p:nvSpPr>
        <p:spPr>
          <a:xfrm>
            <a:off x="381000" y="1676400"/>
            <a:ext cx="8458200" cy="1219200"/>
          </a:xfrm>
        </p:spPr>
        <p:txBody>
          <a:bodyPr anchor="b"/>
          <a:lstStyle>
            <a:lvl1pPr algn="r" indent="0" marL="0">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eaLnBrk="1" hangingPunct="1" latinLnBrk="0" lvl="0"/>
            <a:r>
              <a:rPr kumimoji="0" lang="en-US" smtClean="0"/>
              <a:t>Click to edit Master text styles</a:t>
            </a:r>
          </a:p>
        </p:txBody>
      </p:sp>
      <p:sp>
        <p:nvSpPr>
          <p:cNvPr id="1048673" name="Date Placeholder 18"/>
          <p:cNvSpPr>
            <a:spLocks noGrp="1"/>
          </p:cNvSpPr>
          <p:nvPr>
            <p:ph type="dt" sz="half" idx="10"/>
          </p:nvPr>
        </p:nvSpPr>
        <p:spPr/>
        <p:txBody>
          <a:bodyPr/>
          <a:p>
            <a:fld id="{4A894E5D-C8BD-4AAE-A9D2-CEA28E66C579}" type="datetimeFigureOut">
              <a:rPr lang="en-US" smtClean="0"/>
            </a:fld>
            <a:endParaRPr dirty="0" lang="en-US"/>
          </a:p>
        </p:txBody>
      </p:sp>
      <p:sp>
        <p:nvSpPr>
          <p:cNvPr id="1048674" name="Footer Placeholder 10"/>
          <p:cNvSpPr>
            <a:spLocks noGrp="1"/>
          </p:cNvSpPr>
          <p:nvPr>
            <p:ph type="ftr" sz="quarter" idx="11"/>
          </p:nvPr>
        </p:nvSpPr>
        <p:spPr/>
        <p:txBody>
          <a:bodyPr/>
          <a:p>
            <a:endParaRPr dirty="0" lang="en-US"/>
          </a:p>
        </p:txBody>
      </p:sp>
      <p:sp>
        <p:nvSpPr>
          <p:cNvPr id="1048675" name="Slide Number Placeholder 15"/>
          <p:cNvSpPr>
            <a:spLocks noGrp="1"/>
          </p:cNvSpPr>
          <p:nvPr>
            <p:ph type="sldNum" sz="quarter" idx="12"/>
          </p:nvPr>
        </p:nvSpPr>
        <p:spPr/>
        <p:txBody>
          <a:bodyPr/>
          <a:p>
            <a:fld id="{CF777219-A09B-4DB1-904B-186C169A62C8}" type="slidenum">
              <a:rPr lang="en-US" smtClean="0"/>
            </a:fld>
            <a:endParaRPr dirty="0" lang="en-US"/>
          </a:p>
        </p:txBody>
      </p:sp>
      <p:sp>
        <p:nvSpPr>
          <p:cNvPr id="1048676" name="Title 7"/>
          <p:cNvSpPr>
            <a:spLocks noGrp="1"/>
          </p:cNvSpPr>
          <p:nvPr>
            <p:ph type="title"/>
          </p:nvPr>
        </p:nvSpPr>
        <p:spPr>
          <a:xfrm>
            <a:off x="180475" y="2947085"/>
            <a:ext cx="8686800" cy="1184825"/>
          </a:xfrm>
        </p:spPr>
        <p:txBody>
          <a:bodyPr anchor="t" rtlCol="0"/>
          <a:lstStyle>
            <a:lvl1pPr algn="r"/>
          </a:lstStyle>
          <a:p>
            <a:r>
              <a:rPr kumimoji="0" lang="en-US" smtClean="0"/>
              <a:t>Click to edit Master title style</a:t>
            </a:r>
            <a:endParaRPr kumimoji="0" lang="en-US"/>
          </a:p>
        </p:txBody>
      </p:sp>
    </p:spTree>
  </p:cSld>
  <p:clrMapOvr>
    <a:overrideClrMapping accent1="accent1" accent2="accent2" accent3="accent3" accent4="accent4" accent5="accent5" accent6="accent6" bg1="dk1" bg2="dk2" tx1="lt1" tx2="lt2"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71" name=""/>
        <p:cNvGrpSpPr/>
        <p:nvPr/>
      </p:nvGrpSpPr>
      <p:grpSpPr>
        <a:xfrm>
          <a:off x="0" y="0"/>
          <a:ext cx="0" cy="0"/>
          <a:chOff x="0" y="0"/>
          <a:chExt cx="0" cy="0"/>
        </a:xfrm>
      </p:grpSpPr>
      <p:sp>
        <p:nvSpPr>
          <p:cNvPr id="1048638" name="Title 19"/>
          <p:cNvSpPr>
            <a:spLocks noGrp="1"/>
          </p:cNvSpPr>
          <p:nvPr>
            <p:ph type="title"/>
          </p:nvPr>
        </p:nvSpPr>
        <p:spPr>
          <a:xfrm>
            <a:off x="301752" y="457200"/>
            <a:ext cx="8686800" cy="841248"/>
          </a:xfrm>
        </p:spPr>
        <p:txBody>
          <a:bodyPr/>
          <a:p>
            <a:r>
              <a:rPr kumimoji="0" lang="en-US" smtClean="0"/>
              <a:t>Click to edit Master title style</a:t>
            </a:r>
            <a:endParaRPr kumimoji="0" lang="en-US"/>
          </a:p>
        </p:txBody>
      </p:sp>
      <p:sp>
        <p:nvSpPr>
          <p:cNvPr id="1048639"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40"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41" name="Date Placeholder 20"/>
          <p:cNvSpPr>
            <a:spLocks noGrp="1"/>
          </p:cNvSpPr>
          <p:nvPr>
            <p:ph type="dt" sz="half" idx="10"/>
          </p:nvPr>
        </p:nvSpPr>
        <p:spPr/>
        <p:txBody>
          <a:bodyPr/>
          <a:p>
            <a:fld id="{4A894E5D-C8BD-4AAE-A9D2-CEA28E66C579}" type="datetimeFigureOut">
              <a:rPr lang="en-US" smtClean="0"/>
            </a:fld>
            <a:endParaRPr dirty="0" lang="en-US"/>
          </a:p>
        </p:txBody>
      </p:sp>
      <p:sp>
        <p:nvSpPr>
          <p:cNvPr id="1048642" name="Footer Placeholder 9"/>
          <p:cNvSpPr>
            <a:spLocks noGrp="1"/>
          </p:cNvSpPr>
          <p:nvPr>
            <p:ph type="ftr" sz="quarter" idx="11"/>
          </p:nvPr>
        </p:nvSpPr>
        <p:spPr/>
        <p:txBody>
          <a:bodyPr/>
          <a:p>
            <a:endParaRPr dirty="0" lang="en-US"/>
          </a:p>
        </p:txBody>
      </p:sp>
      <p:sp>
        <p:nvSpPr>
          <p:cNvPr id="1048643" name="Slide Number Placeholder 30"/>
          <p:cNvSpPr>
            <a:spLocks noGrp="1"/>
          </p:cNvSpPr>
          <p:nvPr>
            <p:ph type="sldNum" sz="quarter" idx="12"/>
          </p:nvPr>
        </p:nvSpPr>
        <p:spPr/>
        <p:txBody>
          <a:bodyPr/>
          <a:p>
            <a:fld id="{CF777219-A09B-4DB1-904B-186C169A62C8}" type="slidenum">
              <a:rPr lang="en-US" smtClean="0"/>
            </a:fld>
            <a:endParaRPr dirty="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type="twoTxTwoObj">
  <p:cSld name="Comparison">
    <p:spTree>
      <p:nvGrpSpPr>
        <p:cNvPr id="72" name=""/>
        <p:cNvGrpSpPr/>
        <p:nvPr/>
      </p:nvGrpSpPr>
      <p:grpSpPr>
        <a:xfrm>
          <a:off x="0" y="0"/>
          <a:ext cx="0" cy="0"/>
          <a:chOff x="0" y="0"/>
          <a:chExt cx="0" cy="0"/>
        </a:xfrm>
      </p:grpSpPr>
      <p:sp>
        <p:nvSpPr>
          <p:cNvPr id="1048644" name="Title 28"/>
          <p:cNvSpPr>
            <a:spLocks noGrp="1"/>
          </p:cNvSpPr>
          <p:nvPr>
            <p:ph type="title"/>
          </p:nvPr>
        </p:nvSpPr>
        <p:spPr>
          <a:xfrm>
            <a:off x="304800" y="5410200"/>
            <a:ext cx="8610600" cy="882650"/>
          </a:xfrm>
        </p:spPr>
        <p:txBody>
          <a:bodyPr anchor="ctr"/>
          <a:p>
            <a:r>
              <a:rPr kumimoji="0" lang="en-US" smtClean="0"/>
              <a:t>Click to edit Master title style</a:t>
            </a:r>
            <a:endParaRPr kumimoji="0" lang="en-US"/>
          </a:p>
        </p:txBody>
      </p:sp>
      <p:sp>
        <p:nvSpPr>
          <p:cNvPr id="1048645" name="Text Placeholder 12"/>
          <p:cNvSpPr>
            <a:spLocks noGrp="1"/>
          </p:cNvSpPr>
          <p:nvPr>
            <p:ph type="body" idx="1"/>
          </p:nvPr>
        </p:nvSpPr>
        <p:spPr>
          <a:xfrm>
            <a:off x="281444" y="666750"/>
            <a:ext cx="4290556" cy="639762"/>
          </a:xfrm>
        </p:spPr>
        <p:txBody>
          <a:bodyPr anchor="ctr"/>
          <a:lstStyle>
            <a:lvl1pPr indent="0" marL="0">
              <a:buNone/>
              <a:defRPr baseline="0" b="0" cap="all" sz="1800">
                <a:solidFill>
                  <a:schemeClr val="accent1">
                    <a:shade val="50000"/>
                  </a:schemeClr>
                </a:solidFill>
                <a:latin typeface="+mj-lt"/>
                <a:ea typeface="+mj-ea"/>
                <a:cs typeface="+mj-cs"/>
              </a:defRPr>
            </a:lvl1pPr>
            <a:lvl2pPr>
              <a:buNone/>
              <a:defRPr b="1" sz="2000"/>
            </a:lvl2pPr>
            <a:lvl3pPr>
              <a:buNone/>
              <a:defRPr b="1" sz="1800"/>
            </a:lvl3pPr>
            <a:lvl4pPr>
              <a:buNone/>
              <a:defRPr b="1" sz="1600"/>
            </a:lvl4pPr>
            <a:lvl5pPr>
              <a:buNone/>
              <a:defRPr b="1" sz="1600"/>
            </a:lvl5pPr>
          </a:lstStyle>
          <a:p>
            <a:pPr eaLnBrk="1" hangingPunct="1" latinLnBrk="0" lvl="0"/>
            <a:r>
              <a:rPr kumimoji="0" lang="en-US" smtClean="0"/>
              <a:t>Click to edit Master text styles</a:t>
            </a:r>
          </a:p>
        </p:txBody>
      </p:sp>
      <p:sp>
        <p:nvSpPr>
          <p:cNvPr id="1048646" name="Text Placeholder 24"/>
          <p:cNvSpPr>
            <a:spLocks noGrp="1"/>
          </p:cNvSpPr>
          <p:nvPr>
            <p:ph type="body" sz="half" idx="3"/>
          </p:nvPr>
        </p:nvSpPr>
        <p:spPr>
          <a:xfrm>
            <a:off x="4645025" y="666750"/>
            <a:ext cx="4292241" cy="639762"/>
          </a:xfrm>
        </p:spPr>
        <p:txBody>
          <a:bodyPr anchor="ctr"/>
          <a:lstStyle>
            <a:lvl1pPr indent="0" marL="0">
              <a:buNone/>
              <a:defRPr baseline="0" b="0" cap="all" sz="1800">
                <a:solidFill>
                  <a:schemeClr val="accent1">
                    <a:shade val="50000"/>
                  </a:schemeClr>
                </a:solidFill>
                <a:latin typeface="+mj-lt"/>
                <a:ea typeface="+mj-ea"/>
                <a:cs typeface="+mj-cs"/>
              </a:defRPr>
            </a:lvl1pPr>
            <a:lvl2pPr>
              <a:buNone/>
              <a:defRPr b="1" sz="2000"/>
            </a:lvl2pPr>
            <a:lvl3pPr>
              <a:buNone/>
              <a:defRPr b="1" sz="1800"/>
            </a:lvl3pPr>
            <a:lvl4pPr>
              <a:buNone/>
              <a:defRPr b="1" sz="1600"/>
            </a:lvl4pPr>
            <a:lvl5pPr>
              <a:buNone/>
              <a:defRPr b="1" sz="1600"/>
            </a:lvl5pPr>
          </a:lstStyle>
          <a:p>
            <a:pPr eaLnBrk="1" hangingPunct="1" latinLnBrk="0" lvl="0"/>
            <a:r>
              <a:rPr kumimoji="0" lang="en-US" smtClean="0"/>
              <a:t>Click to edit Master text styles</a:t>
            </a:r>
          </a:p>
        </p:txBody>
      </p:sp>
      <p:sp>
        <p:nvSpPr>
          <p:cNvPr id="1048647"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4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49" name="Date Placeholder 9"/>
          <p:cNvSpPr>
            <a:spLocks noGrp="1"/>
          </p:cNvSpPr>
          <p:nvPr>
            <p:ph type="dt" sz="half" idx="10"/>
          </p:nvPr>
        </p:nvSpPr>
        <p:spPr/>
        <p:txBody>
          <a:bodyPr/>
          <a:p>
            <a:fld id="{4A894E5D-C8BD-4AAE-A9D2-CEA28E66C579}" type="datetimeFigureOut">
              <a:rPr lang="en-US" smtClean="0"/>
            </a:fld>
            <a:endParaRPr dirty="0" lang="en-US"/>
          </a:p>
        </p:txBody>
      </p:sp>
      <p:sp>
        <p:nvSpPr>
          <p:cNvPr id="1048650" name="Footer Placeholder 5"/>
          <p:cNvSpPr>
            <a:spLocks noGrp="1"/>
          </p:cNvSpPr>
          <p:nvPr>
            <p:ph type="ftr" sz="quarter" idx="11"/>
          </p:nvPr>
        </p:nvSpPr>
        <p:spPr/>
        <p:txBody>
          <a:bodyPr/>
          <a:p>
            <a:endParaRPr dirty="0" lang="en-US"/>
          </a:p>
        </p:txBody>
      </p:sp>
      <p:sp>
        <p:nvSpPr>
          <p:cNvPr id="1048651" name="Slide Number Placeholder 6"/>
          <p:cNvSpPr>
            <a:spLocks noGrp="1"/>
          </p:cNvSpPr>
          <p:nvPr>
            <p:ph type="sldNum" sz="quarter" idx="12"/>
          </p:nvPr>
        </p:nvSpPr>
        <p:spPr>
          <a:xfrm>
            <a:off x="8229600" y="6477000"/>
            <a:ext cx="762000" cy="246888"/>
          </a:xfrm>
        </p:spPr>
        <p:txBody>
          <a:bodyPr/>
          <a:p>
            <a:fld id="{CF777219-A09B-4DB1-904B-186C169A62C8}" type="slidenum">
              <a:rPr lang="en-US" smtClean="0"/>
            </a:fld>
            <a:endParaRPr dirty="0" lang="en-US"/>
          </a:p>
        </p:txBody>
      </p:sp>
      <p:sp>
        <p:nvSpPr>
          <p:cNvPr id="1048652" name="Straight Connector 10"/>
          <p:cNvSpPr>
            <a:spLocks noChangeShapeType="1"/>
          </p:cNvSpPr>
          <p:nvPr/>
        </p:nvSpPr>
        <p:spPr bwMode="auto">
          <a:xfrm>
            <a:off x="514350" y="6019800"/>
            <a:ext cx="8629650" cy="2381"/>
          </a:xfrm>
          <a:prstGeom prst="line"/>
          <a:noFill/>
          <a:ln w="9525" cap="flat" cmpd="sng" algn="ctr">
            <a:gradFill flip="none" rotWithShape="1">
              <a:gsLst>
                <a:gs pos="0">
                  <a:schemeClr val="accent1">
                    <a:alpha val="0"/>
                  </a:schemeClr>
                </a:gs>
                <a:gs pos="17000">
                  <a:schemeClr val="accent1"/>
                </a:gs>
                <a:gs pos="100000">
                  <a:schemeClr val="accent1"/>
                </a:gs>
              </a:gsLst>
              <a:lin ang="0" scaled="1"/>
            </a:gradFill>
            <a:prstDash val="solid"/>
            <a:round/>
            <a:headEnd type="none" w="med" len="med"/>
            <a:tailEnd type="none" w="med" len="med"/>
          </a:ln>
          <a:effectLst/>
        </p:spPr>
        <p:txBody>
          <a:bodyPr anchor="t" bIns="45720" compatLnSpc="1" lIns="91440" rIns="91440" tIns="45720" vert="horz" wrap="square"/>
          <a:p>
            <a:endParaRPr dirty="0"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73" name=""/>
        <p:cNvGrpSpPr/>
        <p:nvPr/>
      </p:nvGrpSpPr>
      <p:grpSpPr>
        <a:xfrm>
          <a:off x="0" y="0"/>
          <a:ext cx="0" cy="0"/>
          <a:chOff x="0" y="0"/>
          <a:chExt cx="0" cy="0"/>
        </a:xfrm>
      </p:grpSpPr>
      <p:sp>
        <p:nvSpPr>
          <p:cNvPr id="1048653" name="Title 29"/>
          <p:cNvSpPr>
            <a:spLocks noGrp="1"/>
          </p:cNvSpPr>
          <p:nvPr>
            <p:ph type="title"/>
          </p:nvPr>
        </p:nvSpPr>
        <p:spPr>
          <a:xfrm>
            <a:off x="301752" y="457200"/>
            <a:ext cx="8686800" cy="841248"/>
          </a:xfrm>
        </p:spPr>
        <p:txBody>
          <a:bodyPr/>
          <a:p>
            <a:r>
              <a:rPr kumimoji="0" lang="en-US" smtClean="0"/>
              <a:t>Click to edit Master title style</a:t>
            </a:r>
            <a:endParaRPr kumimoji="0" lang="en-US"/>
          </a:p>
        </p:txBody>
      </p:sp>
      <p:sp>
        <p:nvSpPr>
          <p:cNvPr id="1048654" name="Date Placeholder 11"/>
          <p:cNvSpPr>
            <a:spLocks noGrp="1"/>
          </p:cNvSpPr>
          <p:nvPr>
            <p:ph type="dt" sz="half" idx="10"/>
          </p:nvPr>
        </p:nvSpPr>
        <p:spPr/>
        <p:txBody>
          <a:bodyPr/>
          <a:p>
            <a:fld id="{4A894E5D-C8BD-4AAE-A9D2-CEA28E66C579}" type="datetimeFigureOut">
              <a:rPr lang="en-US" smtClean="0"/>
            </a:fld>
            <a:endParaRPr dirty="0" lang="en-US"/>
          </a:p>
        </p:txBody>
      </p:sp>
      <p:sp>
        <p:nvSpPr>
          <p:cNvPr id="1048655" name="Footer Placeholder 20"/>
          <p:cNvSpPr>
            <a:spLocks noGrp="1"/>
          </p:cNvSpPr>
          <p:nvPr>
            <p:ph type="ftr" sz="quarter" idx="11"/>
          </p:nvPr>
        </p:nvSpPr>
        <p:spPr/>
        <p:txBody>
          <a:bodyPr/>
          <a:p>
            <a:endParaRPr dirty="0" lang="en-US"/>
          </a:p>
        </p:txBody>
      </p:sp>
      <p:sp>
        <p:nvSpPr>
          <p:cNvPr id="1048656" name="Slide Number Placeholder 5"/>
          <p:cNvSpPr>
            <a:spLocks noGrp="1"/>
          </p:cNvSpPr>
          <p:nvPr>
            <p:ph type="sldNum" sz="quarter" idx="12"/>
          </p:nvPr>
        </p:nvSpPr>
        <p:spPr/>
        <p:txBody>
          <a:bodyPr/>
          <a:p>
            <a:fld id="{CF777219-A09B-4DB1-904B-186C169A62C8}" type="slidenum">
              <a:rPr lang="en-US" smtClean="0"/>
            </a:fld>
            <a:endParaRPr dirty="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type="blank">
  <p:cSld name="Blank">
    <p:spTree>
      <p:nvGrpSpPr>
        <p:cNvPr id="75" name=""/>
        <p:cNvGrpSpPr/>
        <p:nvPr/>
      </p:nvGrpSpPr>
      <p:grpSpPr>
        <a:xfrm>
          <a:off x="0" y="0"/>
          <a:ext cx="0" cy="0"/>
          <a:chOff x="0" y="0"/>
          <a:chExt cx="0" cy="0"/>
        </a:xfrm>
      </p:grpSpPr>
      <p:sp>
        <p:nvSpPr>
          <p:cNvPr id="1048662" name="Date Placeholder 2"/>
          <p:cNvSpPr>
            <a:spLocks noGrp="1"/>
          </p:cNvSpPr>
          <p:nvPr>
            <p:ph type="dt" sz="half" idx="10"/>
          </p:nvPr>
        </p:nvSpPr>
        <p:spPr/>
        <p:txBody>
          <a:bodyPr/>
          <a:p>
            <a:fld id="{4A894E5D-C8BD-4AAE-A9D2-CEA28E66C579}" type="datetimeFigureOut">
              <a:rPr lang="en-US" smtClean="0"/>
            </a:fld>
            <a:endParaRPr dirty="0" lang="en-US"/>
          </a:p>
        </p:txBody>
      </p:sp>
      <p:sp>
        <p:nvSpPr>
          <p:cNvPr id="1048663" name="Footer Placeholder 23"/>
          <p:cNvSpPr>
            <a:spLocks noGrp="1"/>
          </p:cNvSpPr>
          <p:nvPr>
            <p:ph type="ftr" sz="quarter" idx="11"/>
          </p:nvPr>
        </p:nvSpPr>
        <p:spPr/>
        <p:txBody>
          <a:bodyPr/>
          <a:p>
            <a:endParaRPr dirty="0" lang="en-US"/>
          </a:p>
        </p:txBody>
      </p:sp>
      <p:sp>
        <p:nvSpPr>
          <p:cNvPr id="1048664" name="Slide Number Placeholder 6"/>
          <p:cNvSpPr>
            <a:spLocks noGrp="1"/>
          </p:cNvSpPr>
          <p:nvPr>
            <p:ph type="sldNum" sz="quarter" idx="12"/>
          </p:nvPr>
        </p:nvSpPr>
        <p:spPr/>
        <p:txBody>
          <a:bodyPr/>
          <a:p>
            <a:fld id="{CF777219-A09B-4DB1-904B-186C169A62C8}" type="slidenum">
              <a:rPr lang="en-US" smtClean="0"/>
            </a:fld>
            <a:endParaRPr dirty="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type="objTx">
  <p:cSld name="Content with Caption">
    <p:spTree>
      <p:nvGrpSpPr>
        <p:cNvPr id="79" name=""/>
        <p:cNvGrpSpPr/>
        <p:nvPr/>
      </p:nvGrpSpPr>
      <p:grpSpPr>
        <a:xfrm>
          <a:off x="0" y="0"/>
          <a:ext cx="0" cy="0"/>
          <a:chOff x="0" y="0"/>
          <a:chExt cx="0" cy="0"/>
        </a:xfrm>
      </p:grpSpPr>
      <p:sp>
        <p:nvSpPr>
          <p:cNvPr id="1048682" name="Straight Connector 7"/>
          <p:cNvSpPr>
            <a:spLocks noChangeShapeType="1"/>
          </p:cNvSpPr>
          <p:nvPr/>
        </p:nvSpPr>
        <p:spPr bwMode="auto">
          <a:xfrm>
            <a:off x="514350" y="5849117"/>
            <a:ext cx="8629650" cy="2381"/>
          </a:xfrm>
          <a:prstGeom prst="line"/>
          <a:noFill/>
          <a:ln w="9525" cap="flat" cmpd="sng" algn="ctr">
            <a:gradFill flip="none" rotWithShape="1">
              <a:gsLst>
                <a:gs pos="0">
                  <a:schemeClr val="accent1">
                    <a:alpha val="0"/>
                  </a:schemeClr>
                </a:gs>
                <a:gs pos="17000">
                  <a:schemeClr val="accent1"/>
                </a:gs>
                <a:gs pos="100000">
                  <a:schemeClr val="accent1"/>
                </a:gs>
              </a:gsLst>
              <a:lin ang="0" scaled="1"/>
            </a:gradFill>
            <a:prstDash val="solid"/>
            <a:round/>
            <a:headEnd type="none" w="med" len="med"/>
            <a:tailEnd type="none" w="med" len="med"/>
          </a:ln>
          <a:effectLst/>
        </p:spPr>
        <p:txBody>
          <a:bodyPr anchor="t" bIns="45720" compatLnSpc="1" lIns="91440" rIns="91440" tIns="45720" vert="horz" wrap="square"/>
          <a:p>
            <a:endParaRPr dirty="0" kumimoji="0" lang="en-US"/>
          </a:p>
        </p:txBody>
      </p:sp>
      <p:sp>
        <p:nvSpPr>
          <p:cNvPr id="1048683" name="Title 11"/>
          <p:cNvSpPr>
            <a:spLocks noGrp="1"/>
          </p:cNvSpPr>
          <p:nvPr>
            <p:ph type="title"/>
          </p:nvPr>
        </p:nvSpPr>
        <p:spPr>
          <a:xfrm>
            <a:off x="457200" y="5486400"/>
            <a:ext cx="8458200" cy="520700"/>
          </a:xfrm>
        </p:spPr>
        <p:txBody>
          <a:bodyPr anchor="ctr"/>
          <a:lstStyle>
            <a:lvl1pPr algn="l">
              <a:buNone/>
              <a:defRPr b="1" sz="2000"/>
            </a:lvl1pPr>
          </a:lstStyle>
          <a:p>
            <a:r>
              <a:rPr kumimoji="0" lang="en-US" smtClean="0"/>
              <a:t>Click to edit Master title style</a:t>
            </a:r>
            <a:endParaRPr kumimoji="0" lang="en-US"/>
          </a:p>
        </p:txBody>
      </p:sp>
      <p:sp>
        <p:nvSpPr>
          <p:cNvPr id="1048684" name="Text Placeholder 25"/>
          <p:cNvSpPr>
            <a:spLocks noGrp="1"/>
          </p:cNvSpPr>
          <p:nvPr>
            <p:ph type="body" idx="2"/>
          </p:nvPr>
        </p:nvSpPr>
        <p:spPr>
          <a:xfrm>
            <a:off x="457200" y="609600"/>
            <a:ext cx="3008313" cy="4800600"/>
          </a:xfrm>
        </p:spPr>
        <p:txBody>
          <a:bodyPr/>
          <a:lstStyle>
            <a:lvl1pPr indent="0" marL="0">
              <a:buNone/>
              <a:defRPr sz="1400"/>
            </a:lvl1pPr>
            <a:lvl2pPr>
              <a:buNone/>
              <a:defRPr sz="1200"/>
            </a:lvl2pPr>
            <a:lvl3pPr>
              <a:buNone/>
              <a:defRPr sz="1000"/>
            </a:lvl3pPr>
            <a:lvl4pPr>
              <a:buNone/>
              <a:defRPr sz="900"/>
            </a:lvl4pPr>
            <a:lvl5pPr>
              <a:buNone/>
              <a:defRPr sz="900"/>
            </a:lvl5pPr>
          </a:lstStyle>
          <a:p>
            <a:pPr eaLnBrk="1" hangingPunct="1" latinLnBrk="0" lvl="0"/>
            <a:r>
              <a:rPr kumimoji="0" lang="en-US" smtClean="0"/>
              <a:t>Click to edit Master text styles</a:t>
            </a:r>
          </a:p>
        </p:txBody>
      </p:sp>
      <p:sp>
        <p:nvSpPr>
          <p:cNvPr id="1048685"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86" name="Date Placeholder 24"/>
          <p:cNvSpPr>
            <a:spLocks noGrp="1"/>
          </p:cNvSpPr>
          <p:nvPr>
            <p:ph type="dt" sz="half" idx="10"/>
          </p:nvPr>
        </p:nvSpPr>
        <p:spPr/>
        <p:txBody>
          <a:bodyPr/>
          <a:p>
            <a:fld id="{4A894E5D-C8BD-4AAE-A9D2-CEA28E66C579}" type="datetimeFigureOut">
              <a:rPr lang="en-US" smtClean="0"/>
            </a:fld>
            <a:endParaRPr dirty="0" lang="en-US"/>
          </a:p>
        </p:txBody>
      </p:sp>
      <p:sp>
        <p:nvSpPr>
          <p:cNvPr id="1048687" name="Footer Placeholder 28"/>
          <p:cNvSpPr>
            <a:spLocks noGrp="1"/>
          </p:cNvSpPr>
          <p:nvPr>
            <p:ph type="ftr" sz="quarter" idx="11"/>
          </p:nvPr>
        </p:nvSpPr>
        <p:spPr/>
        <p:txBody>
          <a:bodyPr/>
          <a:p>
            <a:endParaRPr dirty="0" lang="en-US"/>
          </a:p>
        </p:txBody>
      </p:sp>
      <p:sp>
        <p:nvSpPr>
          <p:cNvPr id="1048688" name="Slide Number Placeholder 6"/>
          <p:cNvSpPr>
            <a:spLocks noGrp="1"/>
          </p:cNvSpPr>
          <p:nvPr>
            <p:ph type="sldNum" sz="quarter" idx="12"/>
          </p:nvPr>
        </p:nvSpPr>
        <p:spPr/>
        <p:txBody>
          <a:bodyPr/>
          <a:p>
            <a:fld id="{CF777219-A09B-4DB1-904B-186C169A62C8}" type="slidenum">
              <a:rPr lang="en-US" smtClean="0"/>
            </a:fld>
            <a:endParaRPr dirty="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type="picTx">
  <p:cSld name="Picture with Caption">
    <p:spTree>
      <p:nvGrpSpPr>
        <p:cNvPr id="76" name=""/>
        <p:cNvGrpSpPr/>
        <p:nvPr/>
      </p:nvGrpSpPr>
      <p:grpSpPr>
        <a:xfrm>
          <a:off x="0" y="0"/>
          <a:ext cx="0" cy="0"/>
          <a:chOff x="0" y="0"/>
          <a:chExt cx="0" cy="0"/>
        </a:xfrm>
      </p:grpSpPr>
      <p:sp>
        <p:nvSpPr>
          <p:cNvPr id="1048665"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algn="bl" blurRad="1000" dir="5400000" dist="900" endA="500" endPos="10000" rotWithShape="0" stA="49000" sy="-90000"/>
          </a:effectLst>
        </p:spPr>
        <p:txBody>
          <a:bodyPr/>
          <a:lstStyle>
            <a:lvl1pPr indent="0" marL="0">
              <a:buNone/>
              <a:defRPr sz="3200"/>
            </a:lvl1pPr>
          </a:lstStyle>
          <a:p>
            <a:r>
              <a:rPr dirty="0" kumimoji="0" lang="en-US" smtClean="0"/>
              <a:t>Click icon to add picture</a:t>
            </a:r>
            <a:endParaRPr dirty="0" kumimoji="0" lang="en-US"/>
          </a:p>
        </p:txBody>
      </p:sp>
      <p:sp>
        <p:nvSpPr>
          <p:cNvPr id="1048666" name="Date Placeholder 6"/>
          <p:cNvSpPr>
            <a:spLocks noGrp="1"/>
          </p:cNvSpPr>
          <p:nvPr>
            <p:ph type="dt" sz="half" idx="10"/>
          </p:nvPr>
        </p:nvSpPr>
        <p:spPr/>
        <p:txBody>
          <a:bodyPr/>
          <a:p>
            <a:fld id="{4A894E5D-C8BD-4AAE-A9D2-CEA28E66C579}" type="datetimeFigureOut">
              <a:rPr lang="en-US" smtClean="0"/>
            </a:fld>
            <a:endParaRPr dirty="0" lang="en-US"/>
          </a:p>
        </p:txBody>
      </p:sp>
      <p:sp>
        <p:nvSpPr>
          <p:cNvPr id="1048667" name="Footer Placeholder 4"/>
          <p:cNvSpPr>
            <a:spLocks noGrp="1"/>
          </p:cNvSpPr>
          <p:nvPr>
            <p:ph type="ftr" sz="quarter" idx="11"/>
          </p:nvPr>
        </p:nvSpPr>
        <p:spPr/>
        <p:txBody>
          <a:bodyPr/>
          <a:p>
            <a:endParaRPr dirty="0" lang="en-US"/>
          </a:p>
        </p:txBody>
      </p:sp>
      <p:sp>
        <p:nvSpPr>
          <p:cNvPr id="1048668" name="Slide Number Placeholder 30"/>
          <p:cNvSpPr>
            <a:spLocks noGrp="1"/>
          </p:cNvSpPr>
          <p:nvPr>
            <p:ph type="sldNum" sz="quarter" idx="12"/>
          </p:nvPr>
        </p:nvSpPr>
        <p:spPr/>
        <p:txBody>
          <a:bodyPr/>
          <a:p>
            <a:fld id="{CF777219-A09B-4DB1-904B-186C169A62C8}" type="slidenum">
              <a:rPr lang="en-US" smtClean="0"/>
            </a:fld>
            <a:endParaRPr dirty="0" lang="en-US"/>
          </a:p>
        </p:txBody>
      </p:sp>
      <p:sp>
        <p:nvSpPr>
          <p:cNvPr id="1048669" name="Title 16"/>
          <p:cNvSpPr>
            <a:spLocks noGrp="1"/>
          </p:cNvSpPr>
          <p:nvPr>
            <p:ph type="title"/>
          </p:nvPr>
        </p:nvSpPr>
        <p:spPr>
          <a:xfrm>
            <a:off x="381000" y="4993760"/>
            <a:ext cx="5867400" cy="522288"/>
          </a:xfrm>
        </p:spPr>
        <p:txBody>
          <a:bodyPr anchor="ctr"/>
          <a:lstStyle>
            <a:lvl1pPr algn="l">
              <a:buNone/>
              <a:defRPr b="1" sz="2000"/>
            </a:lvl1pPr>
          </a:lstStyle>
          <a:p>
            <a:r>
              <a:rPr kumimoji="0" lang="en-US" smtClean="0"/>
              <a:t>Click to edit Master title style</a:t>
            </a:r>
            <a:endParaRPr kumimoji="0" lang="en-US"/>
          </a:p>
        </p:txBody>
      </p:sp>
      <p:sp>
        <p:nvSpPr>
          <p:cNvPr id="1048670" name="Text Placeholder 25"/>
          <p:cNvSpPr>
            <a:spLocks noGrp="1"/>
          </p:cNvSpPr>
          <p:nvPr>
            <p:ph type="body" sz="half" idx="2"/>
          </p:nvPr>
        </p:nvSpPr>
        <p:spPr>
          <a:xfrm>
            <a:off x="381000" y="5533218"/>
            <a:ext cx="5867400" cy="768350"/>
          </a:xfrm>
        </p:spPr>
        <p:txBody>
          <a:bodyPr lIns="109728" tIns="0"/>
          <a:lstStyle>
            <a:lvl1pPr indent="0" marL="0">
              <a:buNone/>
              <a:defRPr sz="1400"/>
            </a:lvl1pPr>
            <a:lvl2pPr>
              <a:defRPr sz="1200"/>
            </a:lvl2pPr>
            <a:lvl3pPr>
              <a:defRPr sz="1000"/>
            </a:lvl3pPr>
            <a:lvl4pPr>
              <a:defRPr sz="900"/>
            </a:lvl4pPr>
            <a:lvl5pPr>
              <a:defRPr sz="900"/>
            </a:lvl5pPr>
          </a:lstStyle>
          <a:p>
            <a:pPr eaLnBrk="1" hangingPunct="1" latinLnBrk="0" lvl="0"/>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1" name=""/>
        <p:cNvGrpSpPr/>
        <p:nvPr/>
      </p:nvGrpSpPr>
      <p:grpSpPr>
        <a:xfrm>
          <a:off x="0" y="0"/>
          <a:ext cx="0" cy="0"/>
          <a:chOff x="0" y="0"/>
          <a:chExt cx="0" cy="0"/>
        </a:xfrm>
      </p:grpSpPr>
      <p:sp>
        <p:nvSpPr>
          <p:cNvPr id="1048576" name="Straight Connector 6"/>
          <p:cNvSpPr>
            <a:spLocks noChangeShapeType="1"/>
          </p:cNvSpPr>
          <p:nvPr/>
        </p:nvSpPr>
        <p:spPr bwMode="auto">
          <a:xfrm>
            <a:off x="514350" y="1050898"/>
            <a:ext cx="8629650" cy="2381"/>
          </a:xfrm>
          <a:prstGeom prst="line"/>
          <a:noFill/>
          <a:ln w="9525" cap="flat" cmpd="sng" algn="ctr">
            <a:gradFill flip="none" rotWithShape="1">
              <a:gsLst>
                <a:gs pos="0">
                  <a:schemeClr val="accent1">
                    <a:alpha val="0"/>
                  </a:schemeClr>
                </a:gs>
                <a:gs pos="17000">
                  <a:schemeClr val="accent1"/>
                </a:gs>
                <a:gs pos="100000">
                  <a:schemeClr val="accent1"/>
                </a:gs>
              </a:gsLst>
              <a:lin ang="0" scaled="1"/>
            </a:gradFill>
            <a:prstDash val="solid"/>
            <a:round/>
            <a:headEnd type="none" w="med" len="med"/>
            <a:tailEnd type="none" w="med" len="med"/>
          </a:ln>
          <a:effectLst/>
        </p:spPr>
        <p:txBody>
          <a:bodyPr anchor="t" bIns="45720" compatLnSpc="1" lIns="91440" rIns="91440" tIns="45720" vert="horz" wrap="square"/>
          <a:p>
            <a:endParaRPr dirty="0" kumimoji="0" lang="en-US"/>
          </a:p>
        </p:txBody>
      </p:sp>
      <p:sp>
        <p:nvSpPr>
          <p:cNvPr id="1048577" name="Text Placeholder 7"/>
          <p:cNvSpPr>
            <a:spLocks noGrp="1"/>
          </p:cNvSpPr>
          <p:nvPr>
            <p:ph type="body" idx="1"/>
          </p:nvPr>
        </p:nvSpPr>
        <p:spPr>
          <a:xfrm>
            <a:off x="304800" y="1554162"/>
            <a:ext cx="8686800" cy="4525963"/>
          </a:xfrm>
          <a:prstGeom prst="rect"/>
        </p:spPr>
        <p:txBody>
          <a:bodyPr vert="horz">
            <a:normAutofit/>
          </a:bodyPr>
          <a:p>
            <a:pPr eaLnBrk="1" hangingPunct="1" latinLnBrk="0" lvl="0"/>
            <a:r>
              <a:rPr kumimoji="0" lang="en-US" smtClean="0"/>
              <a:t>Click to edit Master text styles</a:t>
            </a:r>
          </a:p>
          <a:p>
            <a:pPr eaLnBrk="1" hangingPunct="1" latinLnBrk="0" lvl="1"/>
            <a:r>
              <a:rPr kumimoji="0" lang="en-US" smtClean="0"/>
              <a:t>Second level</a:t>
            </a:r>
          </a:p>
          <a:p>
            <a:pPr eaLnBrk="1" hangingPunct="1" latinLnBrk="0" lvl="2"/>
            <a:r>
              <a:rPr kumimoji="0" lang="en-US" smtClean="0"/>
              <a:t>Third level</a:t>
            </a:r>
          </a:p>
          <a:p>
            <a:pPr eaLnBrk="1" hangingPunct="1" latinLnBrk="0" lvl="3"/>
            <a:r>
              <a:rPr kumimoji="0" lang="en-US" smtClean="0"/>
              <a:t>Fourth level</a:t>
            </a:r>
          </a:p>
          <a:p>
            <a:pPr eaLnBrk="1" hangingPunct="1" latinLnBrk="0" lvl="4"/>
            <a:r>
              <a:rPr kumimoji="0" lang="en-US" smtClean="0"/>
              <a:t>Fifth level</a:t>
            </a:r>
            <a:endParaRPr kumimoji="0" lang="en-US"/>
          </a:p>
        </p:txBody>
      </p:sp>
      <p:sp>
        <p:nvSpPr>
          <p:cNvPr id="1048578" name="Date Placeholder 10"/>
          <p:cNvSpPr>
            <a:spLocks noGrp="1"/>
          </p:cNvSpPr>
          <p:nvPr>
            <p:ph type="dt" sz="half" idx="2"/>
          </p:nvPr>
        </p:nvSpPr>
        <p:spPr>
          <a:xfrm>
            <a:off x="6477000" y="76200"/>
            <a:ext cx="2514600" cy="288925"/>
          </a:xfrm>
          <a:prstGeom prst="rect"/>
        </p:spPr>
        <p:txBody>
          <a:bodyPr vert="horz"/>
          <a:lstStyle>
            <a:lvl1pPr algn="l" eaLnBrk="1" hangingPunct="1" latinLnBrk="0">
              <a:defRPr sz="1200" kumimoji="0">
                <a:solidFill>
                  <a:schemeClr val="accent1">
                    <a:shade val="75000"/>
                  </a:schemeClr>
                </a:solidFill>
              </a:defRPr>
            </a:lvl1pPr>
          </a:lstStyle>
          <a:p>
            <a:fld id="{4A894E5D-C8BD-4AAE-A9D2-CEA28E66C579}" type="datetimeFigureOut">
              <a:rPr lang="en-US" smtClean="0"/>
            </a:fld>
            <a:endParaRPr dirty="0" lang="en-US"/>
          </a:p>
        </p:txBody>
      </p:sp>
      <p:sp>
        <p:nvSpPr>
          <p:cNvPr id="1048579" name="Footer Placeholder 27"/>
          <p:cNvSpPr>
            <a:spLocks noGrp="1"/>
          </p:cNvSpPr>
          <p:nvPr>
            <p:ph type="ftr" sz="quarter" idx="3"/>
          </p:nvPr>
        </p:nvSpPr>
        <p:spPr>
          <a:xfrm>
            <a:off x="3124200" y="76200"/>
            <a:ext cx="3352800" cy="288925"/>
          </a:xfrm>
          <a:prstGeom prst="rect"/>
        </p:spPr>
        <p:txBody>
          <a:bodyPr vert="horz"/>
          <a:lstStyle>
            <a:lvl1pPr algn="r" eaLnBrk="1" hangingPunct="1" latinLnBrk="0">
              <a:defRPr sz="1200" kumimoji="0">
                <a:solidFill>
                  <a:schemeClr val="accent1">
                    <a:shade val="75000"/>
                  </a:schemeClr>
                </a:solidFill>
              </a:defRPr>
            </a:lvl1pPr>
          </a:lstStyle>
          <a:p>
            <a:endParaRPr dirty="0" lang="en-US"/>
          </a:p>
        </p:txBody>
      </p:sp>
      <p:sp>
        <p:nvSpPr>
          <p:cNvPr id="1048580" name="Slide Number Placeholder 4"/>
          <p:cNvSpPr>
            <a:spLocks noGrp="1"/>
          </p:cNvSpPr>
          <p:nvPr>
            <p:ph type="sldNum" sz="quarter" idx="4"/>
          </p:nvPr>
        </p:nvSpPr>
        <p:spPr>
          <a:xfrm>
            <a:off x="8229600" y="6477000"/>
            <a:ext cx="762000" cy="244475"/>
          </a:xfrm>
          <a:prstGeom prst="rect"/>
        </p:spPr>
        <p:txBody>
          <a:bodyPr vert="horz"/>
          <a:lstStyle>
            <a:lvl1pPr algn="r" eaLnBrk="1" hangingPunct="1" latinLnBrk="0">
              <a:defRPr sz="1200" kumimoji="0">
                <a:solidFill>
                  <a:schemeClr val="accent1">
                    <a:shade val="75000"/>
                  </a:schemeClr>
                </a:solidFill>
              </a:defRPr>
            </a:lvl1pPr>
          </a:lstStyle>
          <a:p>
            <a:fld id="{CF777219-A09B-4DB1-904B-186C169A62C8}" type="slidenum">
              <a:rPr lang="en-US" smtClean="0"/>
            </a:fld>
            <a:endParaRPr dirty="0" lang="en-US"/>
          </a:p>
        </p:txBody>
      </p:sp>
      <p:sp>
        <p:nvSpPr>
          <p:cNvPr id="1048581" name="Title Placeholder 9"/>
          <p:cNvSpPr>
            <a:spLocks noGrp="1"/>
          </p:cNvSpPr>
          <p:nvPr>
            <p:ph type="title"/>
          </p:nvPr>
        </p:nvSpPr>
        <p:spPr>
          <a:xfrm>
            <a:off x="304800" y="457200"/>
            <a:ext cx="8686800" cy="838200"/>
          </a:xfrm>
          <a:prstGeom prst="rect"/>
        </p:spPr>
        <p:txBody>
          <a:bodyPr anchor="ctr" vert="horz">
            <a:normAutofit/>
          </a:bodyPr>
          <a:p>
            <a:r>
              <a:rPr kumimoji="0" lang="en-US" smtClean="0"/>
              <a:t>Click to edit Master title style</a:t>
            </a:r>
            <a:endParaRPr kumimoji="0" lang="en-US"/>
          </a:p>
        </p:txBody>
      </p:sp>
      <p:sp>
        <p:nvSpPr>
          <p:cNvPr id="1048582" name="Straight Connector 8"/>
          <p:cNvSpPr>
            <a:spLocks noChangeShapeType="1"/>
          </p:cNvSpPr>
          <p:nvPr/>
        </p:nvSpPr>
        <p:spPr bwMode="auto">
          <a:xfrm>
            <a:off x="514350" y="1050898"/>
            <a:ext cx="8629650" cy="2381"/>
          </a:xfrm>
          <a:prstGeom prst="line"/>
          <a:noFill/>
          <a:ln w="9525" cap="flat" cmpd="sng" algn="ctr">
            <a:gradFill flip="none" rotWithShape="1">
              <a:gsLst>
                <a:gs pos="0">
                  <a:schemeClr val="accent1">
                    <a:alpha val="0"/>
                  </a:schemeClr>
                </a:gs>
                <a:gs pos="17000">
                  <a:schemeClr val="accent1"/>
                </a:gs>
                <a:gs pos="100000">
                  <a:schemeClr val="accent1"/>
                </a:gs>
              </a:gsLst>
              <a:lin ang="0" scaled="1"/>
            </a:gradFill>
            <a:prstDash val="solid"/>
            <a:round/>
            <a:headEnd type="none" w="med" len="med"/>
            <a:tailEnd type="none" w="med" len="med"/>
          </a:ln>
          <a:effectLst/>
        </p:spPr>
        <p:txBody>
          <a:bodyPr anchor="t" bIns="45720" compatLnSpc="1" lIns="91440" rIns="91440" tIns="45720" vert="horz" wrap="square"/>
          <a:p>
            <a:endParaRPr dirty="0" kumimoji="0" lang="en-US"/>
          </a:p>
        </p:txBody>
      </p:sp>
      <p:sp>
        <p:nvSpPr>
          <p:cNvPr id="1048583" name="Straight Connector 11"/>
          <p:cNvSpPr>
            <a:spLocks noChangeShapeType="1"/>
          </p:cNvSpPr>
          <p:nvPr/>
        </p:nvSpPr>
        <p:spPr bwMode="auto">
          <a:xfrm>
            <a:off x="514350" y="1057986"/>
            <a:ext cx="8629650" cy="2381"/>
          </a:xfrm>
          <a:prstGeom prst="line"/>
          <a:noFill/>
          <a:ln w="9525" cap="flat" cmpd="sng" algn="ctr">
            <a:gradFill flip="none" rotWithShape="1">
              <a:gsLst>
                <a:gs pos="0">
                  <a:schemeClr val="accent1">
                    <a:alpha val="0"/>
                  </a:schemeClr>
                </a:gs>
                <a:gs pos="17000">
                  <a:schemeClr val="accent1"/>
                </a:gs>
                <a:gs pos="100000">
                  <a:schemeClr val="accent1"/>
                </a:gs>
              </a:gsLst>
              <a:lin ang="0" scaled="1"/>
            </a:gradFill>
            <a:prstDash val="solid"/>
            <a:round/>
            <a:headEnd type="none" w="med" len="med"/>
            <a:tailEnd type="none" w="med" len="med"/>
          </a:ln>
          <a:effectLst/>
        </p:spPr>
        <p:txBody>
          <a:bodyPr anchor="t" bIns="45720" compatLnSpc="1" lIns="91440" rIns="91440" tIns="45720" vert="horz" wrap="square"/>
          <a:p>
            <a:endParaRPr dirty="0" kumimoji="0" lang="en-US"/>
          </a:p>
        </p:txBody>
      </p:sp>
    </p:spTree>
  </p:cSld>
  <p:clrMap accent1="accent1" accent2="accent2" accent3="accent3" accent4="accent4" accent5="accent5" accent6="accent6" bg1="lt1" bg2="lt2" tx1="dk1" tx2="dk2"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eaLnBrk="1" hangingPunct="1" latinLnBrk="0" rtl="0">
        <a:spcBef>
          <a:spcPct val="0"/>
        </a:spcBef>
        <a:buNone/>
        <a:defRPr baseline="0" cap="all" sz="3600" kern="1200" kumimoji="0">
          <a:solidFill>
            <a:schemeClr val="tx2"/>
          </a:solidFill>
          <a:effectLst>
            <a:reflection algn="bl" blurRad="12700" dir="5400000" endA="300" endPos="55000" rotWithShape="0" stA="48000" sy="-90000"/>
          </a:effectLst>
          <a:latin typeface="+mj-lt"/>
          <a:ea typeface="+mj-ea"/>
          <a:cs typeface="+mj-cs"/>
        </a:defRPr>
      </a:lvl1pPr>
    </p:titleStyle>
    <p:bodyStyle>
      <a:lvl1pPr algn="l" eaLnBrk="1" hangingPunct="1" indent="-342900" latinLnBrk="0" marL="342900" rtl="0">
        <a:spcBef>
          <a:spcPct val="20000"/>
        </a:spcBef>
        <a:buClr>
          <a:schemeClr val="accent1"/>
        </a:buClr>
        <a:buSzPct val="70000"/>
        <a:buFont typeface="Wingdings 2"/>
        <a:buChar char=""/>
        <a:defRPr sz="3200" kern="1200" kumimoji="0">
          <a:solidFill>
            <a:schemeClr val="tx2"/>
          </a:solidFill>
          <a:latin typeface="+mn-lt"/>
          <a:ea typeface="+mn-ea"/>
          <a:cs typeface="+mn-cs"/>
        </a:defRPr>
      </a:lvl1pPr>
      <a:lvl2pPr algn="l" eaLnBrk="1" hangingPunct="1" indent="-285750" latinLnBrk="0" marL="742950" rtl="0">
        <a:spcBef>
          <a:spcPct val="20000"/>
        </a:spcBef>
        <a:buClr>
          <a:schemeClr val="accent1"/>
        </a:buClr>
        <a:buSzPct val="70000"/>
        <a:buFont typeface="Wingdings 2"/>
        <a:buChar char=""/>
        <a:defRPr sz="2800" kern="1200" kumimoji="0">
          <a:solidFill>
            <a:schemeClr val="tx2"/>
          </a:solidFill>
          <a:latin typeface="+mn-lt"/>
          <a:ea typeface="+mn-ea"/>
          <a:cs typeface="+mn-cs"/>
        </a:defRPr>
      </a:lvl2pPr>
      <a:lvl3pPr algn="l" eaLnBrk="1" hangingPunct="1" indent="-228600" latinLnBrk="0" marL="1143000" rtl="0">
        <a:spcBef>
          <a:spcPct val="20000"/>
        </a:spcBef>
        <a:buClr>
          <a:schemeClr val="accent1"/>
        </a:buClr>
        <a:buSzPct val="70000"/>
        <a:buFont typeface="Wingdings 2"/>
        <a:buChar char=""/>
        <a:defRPr sz="2400" kern="1200" kumimoji="0">
          <a:solidFill>
            <a:schemeClr val="tx2"/>
          </a:solidFill>
          <a:latin typeface="+mn-lt"/>
          <a:ea typeface="+mn-ea"/>
          <a:cs typeface="+mn-cs"/>
        </a:defRPr>
      </a:lvl3pPr>
      <a:lvl4pPr algn="l" eaLnBrk="1" hangingPunct="1" indent="-228600" latinLnBrk="0" marL="1600200" rtl="0">
        <a:spcBef>
          <a:spcPct val="20000"/>
        </a:spcBef>
        <a:buClr>
          <a:schemeClr val="accent1"/>
        </a:buClr>
        <a:buSzPct val="70000"/>
        <a:buFont typeface="Wingdings 2"/>
        <a:buChar char=""/>
        <a:defRPr sz="2000" kern="1200" kumimoji="0">
          <a:solidFill>
            <a:schemeClr val="tx2"/>
          </a:solidFill>
          <a:latin typeface="+mn-lt"/>
          <a:ea typeface="+mn-ea"/>
          <a:cs typeface="+mn-cs"/>
        </a:defRPr>
      </a:lvl4pPr>
      <a:lvl5pPr algn="l" eaLnBrk="1" hangingPunct="1" indent="-228600" latinLnBrk="0" marL="2057400" rtl="0">
        <a:spcBef>
          <a:spcPct val="20000"/>
        </a:spcBef>
        <a:buClr>
          <a:schemeClr val="accent1"/>
        </a:buClr>
        <a:buSzPct val="60000"/>
        <a:buFont typeface="Wingdings 2"/>
        <a:buChar char=""/>
        <a:defRPr sz="1800" kern="1200" kumimoji="0">
          <a:solidFill>
            <a:schemeClr val="tx2"/>
          </a:solidFill>
          <a:latin typeface="+mn-lt"/>
          <a:ea typeface="+mn-ea"/>
          <a:cs typeface="+mn-cs"/>
        </a:defRPr>
      </a:lvl5pPr>
      <a:lvl6pPr algn="l" eaLnBrk="1" hangingPunct="1" indent="-228600" latinLnBrk="0" marL="2514600" rtl="0">
        <a:spcBef>
          <a:spcPct val="20000"/>
        </a:spcBef>
        <a:buClr>
          <a:schemeClr val="accent1"/>
        </a:buClr>
        <a:buSzPct val="60000"/>
        <a:buFont typeface="Wingdings 2"/>
        <a:buChar char=""/>
        <a:defRPr sz="1800" kern="1200" kumimoji="0">
          <a:solidFill>
            <a:schemeClr val="tx2"/>
          </a:solidFill>
          <a:latin typeface="+mn-lt"/>
          <a:ea typeface="+mn-ea"/>
          <a:cs typeface="+mn-cs"/>
        </a:defRPr>
      </a:lvl6pPr>
      <a:lvl7pPr algn="l" eaLnBrk="1" hangingPunct="1" indent="-228600" latinLnBrk="0" marL="2971800" rtl="0">
        <a:spcBef>
          <a:spcPct val="20000"/>
        </a:spcBef>
        <a:buClr>
          <a:schemeClr val="accent1"/>
        </a:buClr>
        <a:buSzPct val="60000"/>
        <a:buFont typeface="Wingdings 2"/>
        <a:buChar char=""/>
        <a:defRPr sz="1600" kern="1200" kumimoji="0">
          <a:solidFill>
            <a:schemeClr val="tx2"/>
          </a:solidFill>
          <a:latin typeface="+mn-lt"/>
          <a:ea typeface="+mn-ea"/>
          <a:cs typeface="+mn-cs"/>
        </a:defRPr>
      </a:lvl7pPr>
      <a:lvl8pPr algn="l" eaLnBrk="1" hangingPunct="1" indent="-228600" latinLnBrk="0" marL="3429000" rtl="0">
        <a:spcBef>
          <a:spcPct val="20000"/>
        </a:spcBef>
        <a:buClr>
          <a:schemeClr val="accent1"/>
        </a:buClr>
        <a:buSzPct val="60000"/>
        <a:buFont typeface="Wingdings 2"/>
        <a:buChar char=""/>
        <a:defRPr baseline="0" sz="1600" kern="1200" kumimoji="0">
          <a:solidFill>
            <a:schemeClr val="tx2"/>
          </a:solidFill>
          <a:latin typeface="+mn-lt"/>
          <a:ea typeface="+mn-ea"/>
          <a:cs typeface="+mn-cs"/>
        </a:defRPr>
      </a:lvl8pPr>
      <a:lvl9pPr algn="l" eaLnBrk="1" hangingPunct="1" indent="-228600" latinLnBrk="0" marL="3886200" rtl="0">
        <a:spcBef>
          <a:spcPct val="20000"/>
        </a:spcBef>
        <a:buClr>
          <a:schemeClr val="accent1"/>
        </a:buClr>
        <a:buSzPct val="60000"/>
        <a:buFont typeface="Wingdings 2"/>
        <a:buChar char=""/>
        <a:defRPr baseline="0" sz="1400" kern="1200" kumimoji="0">
          <a:solidFill>
            <a:schemeClr val="tx2"/>
          </a:solidFill>
          <a:latin typeface="+mn-lt"/>
          <a:ea typeface="+mn-ea"/>
          <a:cs typeface="+mn-cs"/>
        </a:defRPr>
      </a:lvl9pPr>
    </p:bodyStyle>
    <p:otherStyle>
      <a:lvl1pPr algn="l" eaLnBrk="1" hangingPunct="1" latinLnBrk="0" marL="0" rtl="0">
        <a:defRPr kern="1200" kumimoji="0">
          <a:solidFill>
            <a:schemeClr val="tx1"/>
          </a:solidFill>
          <a:latin typeface="+mn-lt"/>
          <a:ea typeface="+mn-ea"/>
          <a:cs typeface="+mn-cs"/>
        </a:defRPr>
      </a:lvl1pPr>
      <a:lvl2pPr algn="l" eaLnBrk="1" hangingPunct="1" latinLnBrk="0" marL="457200" rtl="0">
        <a:defRPr kern="1200" kumimoji="0">
          <a:solidFill>
            <a:schemeClr val="tx1"/>
          </a:solidFill>
          <a:latin typeface="+mn-lt"/>
          <a:ea typeface="+mn-ea"/>
          <a:cs typeface="+mn-cs"/>
        </a:defRPr>
      </a:lvl2pPr>
      <a:lvl3pPr algn="l" eaLnBrk="1" hangingPunct="1" latinLnBrk="0" marL="914400" rtl="0">
        <a:defRPr kern="1200" kumimoji="0">
          <a:solidFill>
            <a:schemeClr val="tx1"/>
          </a:solidFill>
          <a:latin typeface="+mn-lt"/>
          <a:ea typeface="+mn-ea"/>
          <a:cs typeface="+mn-cs"/>
        </a:defRPr>
      </a:lvl3pPr>
      <a:lvl4pPr algn="l" eaLnBrk="1" hangingPunct="1" latinLnBrk="0" marL="1371600" rtl="0">
        <a:defRPr kern="1200" kumimoji="0">
          <a:solidFill>
            <a:schemeClr val="tx1"/>
          </a:solidFill>
          <a:latin typeface="+mn-lt"/>
          <a:ea typeface="+mn-ea"/>
          <a:cs typeface="+mn-cs"/>
        </a:defRPr>
      </a:lvl4pPr>
      <a:lvl5pPr algn="l" eaLnBrk="1" hangingPunct="1" latinLnBrk="0" marL="1828800" rtl="0">
        <a:defRPr kern="1200" kumimoji="0">
          <a:solidFill>
            <a:schemeClr val="tx1"/>
          </a:solidFill>
          <a:latin typeface="+mn-lt"/>
          <a:ea typeface="+mn-ea"/>
          <a:cs typeface="+mn-cs"/>
        </a:defRPr>
      </a:lvl5pPr>
      <a:lvl6pPr algn="l" eaLnBrk="1" hangingPunct="1" latinLnBrk="0" marL="2286000" rtl="0">
        <a:defRPr kern="1200" kumimoji="0">
          <a:solidFill>
            <a:schemeClr val="tx1"/>
          </a:solidFill>
          <a:latin typeface="+mn-lt"/>
          <a:ea typeface="+mn-ea"/>
          <a:cs typeface="+mn-cs"/>
        </a:defRPr>
      </a:lvl6pPr>
      <a:lvl7pPr algn="l" eaLnBrk="1" hangingPunct="1" latinLnBrk="0" marL="2743200" rtl="0">
        <a:defRPr kern="1200" kumimoji="0">
          <a:solidFill>
            <a:schemeClr val="tx1"/>
          </a:solidFill>
          <a:latin typeface="+mn-lt"/>
          <a:ea typeface="+mn-ea"/>
          <a:cs typeface="+mn-cs"/>
        </a:defRPr>
      </a:lvl7pPr>
      <a:lvl8pPr algn="l" eaLnBrk="1" hangingPunct="1" latinLnBrk="0" marL="3200400" rtl="0">
        <a:defRPr kern="1200" kumimoji="0">
          <a:solidFill>
            <a:schemeClr val="tx1"/>
          </a:solidFill>
          <a:latin typeface="+mn-lt"/>
          <a:ea typeface="+mn-ea"/>
          <a:cs typeface="+mn-cs"/>
        </a:defRPr>
      </a:lvl8pPr>
      <a:lvl9pPr algn="l" eaLnBrk="1" hangingPunct="1" latinLnBrk="0" marL="3657600" rtl="0">
        <a:defRPr kern="1200" kumimoji="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image" Target="../media/image7.gif"/><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image" Target="../media/image8.gif"/><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image" Target="../media/image9.gif"/><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hyperlink" Target="https://en.wikipedia.org/wiki/Isolecithal" TargetMode="Externa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hyperlink" Target="https://en.wikipedia.org/wiki/Deuterostomes" TargetMode="External"/><Relationship Id="rId2" Type="http://schemas.openxmlformats.org/officeDocument/2006/relationships/hyperlink" Target="https://en.wikipedia.org/wiki/Vertebrate" TargetMode="External"/><Relationship Id="rId3" Type="http://schemas.openxmlformats.org/officeDocument/2006/relationships/hyperlink" Target="https://en.wikipedia.org/wiki/Echinoderm" TargetMode="External"/><Relationship Id="rId4" Type="http://schemas.openxmlformats.org/officeDocument/2006/relationships/hyperlink" Target="https://en.wikipedia.org/wiki/Oocyte" TargetMode="External"/><Relationship Id="rId5" Type="http://schemas.openxmlformats.org/officeDocument/2006/relationships/hyperlink" Target="https://en.wikipedia.org/wiki/Mammal" TargetMode="External"/><Relationship Id="rId6"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hyperlink" Target="https://en.wikipedia.org/wiki/Monotremes" TargetMode="External"/><Relationship Id="rId2" Type="http://schemas.openxmlformats.org/officeDocument/2006/relationships/hyperlink" Target="https://en.wikipedia.org/wiki/Birds" TargetMode="External"/><Relationship Id="rId3" Type="http://schemas.openxmlformats.org/officeDocument/2006/relationships/hyperlink" Target="https://en.wikipedia.org/wiki/Reptiles" TargetMode="External"/><Relationship Id="rId4" Type="http://schemas.openxmlformats.org/officeDocument/2006/relationships/hyperlink" Target="https://en.wikipedia.org/wiki/Fish" TargetMode="External"/><Relationship Id="rId5" Type="http://schemas.openxmlformats.org/officeDocument/2006/relationships/hyperlink" Target="https://en.wikipedia.org/wiki/Telolecithal" TargetMode="External"/><Relationship Id="rId6" Type="http://schemas.openxmlformats.org/officeDocument/2006/relationships/hyperlink" Target="https://en.wikipedia.org/wiki/Mitosis" TargetMode="External"/><Relationship Id="rId7" Type="http://schemas.openxmlformats.org/officeDocument/2006/relationships/hyperlink" Target="https://en.wikipedia.org/wiki/Cytokinesis" TargetMode="External"/><Relationship Id="rId8" Type="http://schemas.openxmlformats.org/officeDocument/2006/relationships/hyperlink" Target="https://en.wikipedia.org/wiki/Arthropods" TargetMode="External"/><Relationship Id="rId9" Type="http://schemas.openxmlformats.org/officeDocument/2006/relationships/hyperlink" Target="https://en.wikipedia.org/wiki/Centrolecithal" TargetMode="External"/><Relationship Id="rId10"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5.gif"/><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6.gif"/><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4" name=""/>
        <p:cNvGrpSpPr/>
        <p:nvPr/>
      </p:nvGrpSpPr>
      <p:grpSpPr>
        <a:xfrm>
          <a:off x="0" y="0"/>
          <a:ext cx="0" cy="0"/>
          <a:chOff x="0" y="0"/>
          <a:chExt cx="0" cy="0"/>
        </a:xfrm>
      </p:grpSpPr>
      <p:sp>
        <p:nvSpPr>
          <p:cNvPr id="1048590" name="Title 1"/>
          <p:cNvSpPr>
            <a:spLocks noGrp="1"/>
          </p:cNvSpPr>
          <p:nvPr>
            <p:ph type="ctrTitle"/>
          </p:nvPr>
        </p:nvSpPr>
        <p:spPr>
          <a:xfrm>
            <a:off x="228600" y="685800"/>
            <a:ext cx="8610600" cy="1904999"/>
          </a:xfrm>
        </p:spPr>
        <p:txBody>
          <a:bodyPr>
            <a:noAutofit/>
          </a:bodyPr>
          <a:p>
            <a:r>
              <a:rPr dirty="0" sz="7200" i="1" lang="en-US" u="sng" smtClean="0">
                <a:solidFill>
                  <a:schemeClr val="bg2">
                    <a:lumMod val="10000"/>
                  </a:schemeClr>
                </a:solidFill>
              </a:rPr>
              <a:t> </a:t>
            </a:r>
            <a:r>
              <a:rPr dirty="0" sz="7200" i="1" lang="en-US" u="sng" smtClean="0">
                <a:solidFill>
                  <a:schemeClr val="bg2">
                    <a:lumMod val="10000"/>
                  </a:schemeClr>
                </a:solidFill>
              </a:rPr>
              <a:t> </a:t>
            </a:r>
            <a:r>
              <a:rPr dirty="0" sz="7200" i="1" lang="en-US" u="sng" smtClean="0">
                <a:solidFill>
                  <a:schemeClr val="bg2">
                    <a:lumMod val="10000"/>
                  </a:schemeClr>
                </a:solidFill>
              </a:rPr>
              <a:t> </a:t>
            </a:r>
            <a:r>
              <a:rPr dirty="0" sz="7200" i="1" lang="en-US" u="sng" smtClean="0">
                <a:solidFill>
                  <a:schemeClr val="bg2">
                    <a:lumMod val="10000"/>
                  </a:schemeClr>
                </a:solidFill>
              </a:rPr>
              <a:t> </a:t>
            </a:r>
            <a:r>
              <a:rPr dirty="0" sz="7200" i="1" lang="en-US" u="sng" smtClean="0">
                <a:solidFill>
                  <a:schemeClr val="bg2">
                    <a:lumMod val="10000"/>
                  </a:schemeClr>
                </a:solidFill>
              </a:rPr>
              <a:t> </a:t>
            </a:r>
            <a:r>
              <a:rPr dirty="0" sz="7200" i="1" lang="en-US" u="sng" smtClean="0">
                <a:solidFill>
                  <a:schemeClr val="bg2">
                    <a:lumMod val="10000"/>
                  </a:schemeClr>
                </a:solidFill>
              </a:rPr>
              <a:t> </a:t>
            </a:r>
            <a:r>
              <a:rPr dirty="0" sz="7200" i="1" lang="en-US" u="sng" smtClean="0">
                <a:solidFill>
                  <a:schemeClr val="bg2">
                    <a:lumMod val="10000"/>
                  </a:schemeClr>
                </a:solidFill>
              </a:rPr>
              <a:t> </a:t>
            </a:r>
            <a:r>
              <a:rPr dirty="0" sz="7200" i="1" lang="en-US" u="sng" smtClean="0">
                <a:solidFill>
                  <a:schemeClr val="bg2">
                    <a:lumMod val="10000"/>
                  </a:schemeClr>
                </a:solidFill>
              </a:rPr>
              <a:t> </a:t>
            </a:r>
            <a:r>
              <a:rPr dirty="0" sz="7200" i="1" lang="en-US" u="sng" smtClean="0">
                <a:solidFill>
                  <a:schemeClr val="bg2">
                    <a:lumMod val="10000"/>
                  </a:schemeClr>
                </a:solidFill>
              </a:rPr>
              <a:t> </a:t>
            </a:r>
            <a:r>
              <a:rPr dirty="0" sz="7200" i="1" lang="en-US" u="sng" smtClean="0">
                <a:solidFill>
                  <a:schemeClr val="bg2">
                    <a:lumMod val="10000"/>
                  </a:schemeClr>
                </a:solidFill>
              </a:rPr>
              <a:t>cleavage</a:t>
            </a:r>
            <a:endParaRPr dirty="0" sz="7200" i="1" lang="en-US" u="sng">
              <a:solidFill>
                <a:schemeClr val="bg2">
                  <a:lumMod val="10000"/>
                </a:schemeClr>
              </a:solidFill>
            </a:endParaRPr>
          </a:p>
        </p:txBody>
      </p:sp>
      <p:sp>
        <p:nvSpPr>
          <p:cNvPr id="1048591" name="Subtitle 2"/>
          <p:cNvSpPr>
            <a:spLocks noGrp="1"/>
          </p:cNvSpPr>
          <p:nvPr>
            <p:ph type="subTitle" idx="1"/>
          </p:nvPr>
        </p:nvSpPr>
        <p:spPr>
          <a:xfrm>
            <a:off x="1295400" y="3962400"/>
            <a:ext cx="6934200" cy="1981200"/>
          </a:xfrm>
        </p:spPr>
        <p:txBody>
          <a:bodyPr>
            <a:normAutofit fontScale="52778" lnSpcReduction="20000"/>
          </a:bodyPr>
          <a:p>
            <a:pPr lvl="2"/>
            <a:r>
              <a:rPr dirty="0" sz="3600" lang="en-US"/>
              <a:t>Dr</a:t>
            </a:r>
            <a:r>
              <a:rPr dirty="0" sz="3600" lang="en-US"/>
              <a:t>.</a:t>
            </a:r>
            <a:r>
              <a:rPr dirty="0" sz="3600" lang="en-US"/>
              <a:t>L</a:t>
            </a:r>
            <a:r>
              <a:rPr dirty="0" sz="3600" lang="en-US"/>
              <a:t>u</a:t>
            </a:r>
            <a:r>
              <a:rPr dirty="0" sz="3600" lang="en-US"/>
              <a:t>b</a:t>
            </a:r>
            <a:r>
              <a:rPr dirty="0" sz="3600" lang="en-US"/>
              <a:t>a</a:t>
            </a:r>
            <a:r>
              <a:rPr dirty="0" sz="3600" lang="en-US"/>
              <a:t>l</a:t>
            </a:r>
            <a:r>
              <a:rPr dirty="0" sz="3600" lang="en-US"/>
              <a:t> </a:t>
            </a:r>
            <a:r>
              <a:rPr dirty="0" sz="3600" lang="en-US"/>
              <a:t>M</a:t>
            </a:r>
            <a:r>
              <a:rPr dirty="0" sz="3600" lang="en-US"/>
              <a:t>.</a:t>
            </a:r>
            <a:r>
              <a:rPr dirty="0" sz="3600" lang="en-US"/>
              <a:t>J</a:t>
            </a:r>
            <a:r>
              <a:rPr dirty="0" sz="3600" lang="en-US"/>
              <a:t>.</a:t>
            </a:r>
            <a:endParaRPr dirty="0" sz="3600" lang="en-US"/>
          </a:p>
          <a:p>
            <a:pPr lvl="2"/>
            <a:r>
              <a:rPr dirty="0" sz="3600" lang="en-US"/>
              <a:t>Research</a:t>
            </a:r>
            <a:r>
              <a:rPr dirty="0" sz="3600" lang="en-US"/>
              <a:t> </a:t>
            </a:r>
            <a:r>
              <a:rPr dirty="0" sz="3600" lang="en-US"/>
              <a:t>Guide</a:t>
            </a:r>
            <a:endParaRPr dirty="0" sz="3600" lang="en-US"/>
          </a:p>
          <a:p>
            <a:pPr lvl="2"/>
            <a:r>
              <a:rPr dirty="0" sz="3600" lang="en-US"/>
              <a:t>Head</a:t>
            </a:r>
            <a:endParaRPr dirty="0" sz="3600" lang="en-US"/>
          </a:p>
          <a:p>
            <a:pPr lvl="2"/>
            <a:r>
              <a:rPr dirty="0" sz="3600" lang="en-US"/>
              <a:t>Dept</a:t>
            </a:r>
            <a:r>
              <a:rPr dirty="0" sz="3600" lang="en-US"/>
              <a:t>.</a:t>
            </a:r>
            <a:r>
              <a:rPr dirty="0" sz="3600" lang="en-US"/>
              <a:t>o</a:t>
            </a:r>
            <a:r>
              <a:rPr dirty="0" sz="3600" lang="en-US"/>
              <a:t>f</a:t>
            </a:r>
            <a:r>
              <a:rPr dirty="0" sz="3600" lang="en-US"/>
              <a:t> </a:t>
            </a:r>
            <a:r>
              <a:rPr dirty="0" sz="3600" lang="en-US"/>
              <a:t>Zoo</a:t>
            </a:r>
            <a:r>
              <a:rPr dirty="0" sz="3600" lang="en-US"/>
              <a:t>logy</a:t>
            </a:r>
            <a:endParaRPr dirty="0" sz="3600" lang="en-US"/>
          </a:p>
          <a:p>
            <a:pPr lvl="2"/>
            <a:r>
              <a:rPr dirty="0" sz="3600" lang="en-US"/>
              <a:t>D</a:t>
            </a:r>
            <a:r>
              <a:rPr dirty="0" sz="3600" lang="en-US"/>
              <a:t>ahiwadi</a:t>
            </a:r>
            <a:r>
              <a:rPr dirty="0" sz="3600" lang="en-US"/>
              <a:t> </a:t>
            </a:r>
            <a:r>
              <a:rPr dirty="0" sz="3600" lang="en-US"/>
              <a:t>C</a:t>
            </a:r>
            <a:r>
              <a:rPr dirty="0" sz="3600" lang="en-US"/>
              <a:t>ollege</a:t>
            </a:r>
            <a:r>
              <a:rPr dirty="0" sz="3600" lang="en-US"/>
              <a:t> </a:t>
            </a:r>
            <a:r>
              <a:rPr dirty="0" sz="3600" lang="en-US"/>
              <a:t>D</a:t>
            </a:r>
            <a:r>
              <a:rPr dirty="0" sz="3600" lang="en-US"/>
              <a:t>ahiwadi</a:t>
            </a:r>
            <a:endParaRPr dirty="0" sz="3600" lang="en-US"/>
          </a:p>
          <a:p>
            <a:pPr lvl="2"/>
            <a:r>
              <a:rPr dirty="0" sz="3600" lang="en-US"/>
              <a:t>(</a:t>
            </a:r>
            <a:r>
              <a:rPr dirty="0" sz="3600" lang="en-US"/>
              <a:t>B</a:t>
            </a:r>
            <a:r>
              <a:rPr dirty="0" sz="3600" lang="en-US"/>
              <a:t>.</a:t>
            </a:r>
            <a:r>
              <a:rPr dirty="0" sz="3600" lang="en-US"/>
              <a:t>S</a:t>
            </a:r>
            <a:r>
              <a:rPr dirty="0" sz="3600" lang="en-US"/>
              <a:t>c</a:t>
            </a:r>
            <a:r>
              <a:rPr dirty="0" sz="3600" lang="en-US"/>
              <a:t>.</a:t>
            </a:r>
            <a:r>
              <a:rPr dirty="0" sz="3600" lang="en-US"/>
              <a:t>l</a:t>
            </a:r>
            <a:r>
              <a:rPr dirty="0" sz="3600" lang="en-US"/>
              <a:t>l</a:t>
            </a:r>
            <a:r>
              <a:rPr dirty="0" sz="3600" lang="en-US"/>
              <a:t>l</a:t>
            </a:r>
            <a:r>
              <a:rPr dirty="0" sz="3600" lang="en-US"/>
              <a:t>)</a:t>
            </a:r>
            <a:endParaRPr dirty="0" sz="3600" lang="en-US"/>
          </a:p>
        </p:txBody>
      </p:sp>
    </p:spTree>
  </p:cSld>
  <p:clrMapOvr>
    <a:masterClrMapping/>
  </p:clrMapOvr>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609" name="Title 1"/>
          <p:cNvSpPr>
            <a:spLocks noGrp="1"/>
          </p:cNvSpPr>
          <p:nvPr>
            <p:ph type="title"/>
          </p:nvPr>
        </p:nvSpPr>
        <p:spPr>
          <a:xfrm flipV="1">
            <a:off x="304800" y="-2209800"/>
            <a:ext cx="8686800" cy="1143000"/>
          </a:xfrm>
        </p:spPr>
        <p:txBody>
          <a:bodyPr/>
          <a:p>
            <a:endParaRPr dirty="0" lang="en-US"/>
          </a:p>
        </p:txBody>
      </p:sp>
      <p:sp>
        <p:nvSpPr>
          <p:cNvPr id="1048610" name="Content Placeholder 2"/>
          <p:cNvSpPr>
            <a:spLocks noGrp="1"/>
          </p:cNvSpPr>
          <p:nvPr>
            <p:ph idx="1"/>
          </p:nvPr>
        </p:nvSpPr>
        <p:spPr>
          <a:xfrm>
            <a:off x="228600" y="990600"/>
            <a:ext cx="8686800" cy="4525963"/>
          </a:xfrm>
        </p:spPr>
        <p:txBody>
          <a:bodyPr>
            <a:normAutofit fontScale="95833" lnSpcReduction="20000"/>
          </a:bodyPr>
          <a:p>
            <a:pPr>
              <a:buFont typeface="Wingdings" pitchFamily="2" charset="2"/>
              <a:buChar char="v"/>
            </a:pPr>
            <a:r>
              <a:rPr dirty="0" sz="2400" lang="en-US" smtClean="0"/>
              <a:t>Cleavage besides producing a large no. of cells by rapid divisions also </a:t>
            </a:r>
            <a:r>
              <a:rPr b="1" dirty="0" sz="2400" lang="en-US" smtClean="0">
                <a:solidFill>
                  <a:schemeClr val="tx1">
                    <a:lumMod val="95000"/>
                    <a:lumOff val="5000"/>
                  </a:schemeClr>
                </a:solidFill>
              </a:rPr>
              <a:t>seggregates different substances </a:t>
            </a:r>
            <a:r>
              <a:rPr dirty="0" sz="2400" lang="en-US" smtClean="0"/>
              <a:t>present n the cytoplasm of the zygote into different cells.</a:t>
            </a:r>
          </a:p>
          <a:p>
            <a:pPr>
              <a:buNone/>
            </a:pPr>
            <a:endParaRPr b="1" dirty="0" sz="2400" lang="en-US" smtClean="0">
              <a:solidFill>
                <a:schemeClr val="tx1">
                  <a:lumMod val="95000"/>
                  <a:lumOff val="5000"/>
                </a:schemeClr>
              </a:solidFill>
            </a:endParaRPr>
          </a:p>
          <a:p>
            <a:pPr>
              <a:buFont typeface="Wingdings" pitchFamily="2" charset="2"/>
              <a:buChar char="v"/>
            </a:pPr>
            <a:r>
              <a:rPr b="1" dirty="0" sz="2400" lang="en-US" smtClean="0">
                <a:solidFill>
                  <a:schemeClr val="tx1">
                    <a:lumMod val="95000"/>
                    <a:lumOff val="5000"/>
                  </a:schemeClr>
                </a:solidFill>
              </a:rPr>
              <a:t>Consumption of oxygen greatly increases </a:t>
            </a:r>
            <a:r>
              <a:rPr dirty="0" sz="2400" lang="en-US" smtClean="0"/>
              <a:t>during cleavage to provide adequate energy for the activity taking place in the cell diviosion.</a:t>
            </a:r>
          </a:p>
          <a:p>
            <a:pPr>
              <a:buNone/>
            </a:pPr>
            <a:endParaRPr dirty="0" sz="2400" lang="en-US" smtClean="0"/>
          </a:p>
          <a:p>
            <a:pPr>
              <a:buFont typeface="Wingdings" pitchFamily="2" charset="2"/>
              <a:buChar char="v"/>
            </a:pPr>
            <a:r>
              <a:rPr dirty="0" sz="2400" lang="en-US" smtClean="0"/>
              <a:t>The </a:t>
            </a:r>
            <a:r>
              <a:rPr b="1" dirty="0" sz="2400" lang="en-US" smtClean="0">
                <a:solidFill>
                  <a:schemeClr val="tx1">
                    <a:lumMod val="95000"/>
                    <a:lumOff val="5000"/>
                  </a:schemeClr>
                </a:solidFill>
              </a:rPr>
              <a:t>blastomeres remains adhered </a:t>
            </a:r>
            <a:r>
              <a:rPr dirty="0" sz="2400" lang="en-US" smtClean="0"/>
              <a:t>together during cleavage.</a:t>
            </a:r>
          </a:p>
          <a:p>
            <a:endParaRPr dirty="0" lang="en-US"/>
          </a:p>
        </p:txBody>
      </p:sp>
    </p:spTree>
  </p:cSld>
  <p:clrMapOvr>
    <a:masterClrMapping/>
  </p:clrMapOvr>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sp>
        <p:nvSpPr>
          <p:cNvPr id="1048611" name="Title 1"/>
          <p:cNvSpPr>
            <a:spLocks noGrp="1"/>
          </p:cNvSpPr>
          <p:nvPr>
            <p:ph type="title"/>
          </p:nvPr>
        </p:nvSpPr>
        <p:spPr/>
        <p:txBody>
          <a:bodyPr>
            <a:noAutofit/>
          </a:bodyPr>
          <a:p>
            <a:r>
              <a:rPr dirty="0" sz="4400" lang="en-US" smtClean="0"/>
              <a:t>Synthesis of nucleic acid in cleavage:</a:t>
            </a:r>
            <a:endParaRPr dirty="0" sz="4400" lang="en-US"/>
          </a:p>
        </p:txBody>
      </p:sp>
      <p:sp>
        <p:nvSpPr>
          <p:cNvPr id="1048612" name="Content Placeholder 2"/>
          <p:cNvSpPr>
            <a:spLocks noGrp="1"/>
          </p:cNvSpPr>
          <p:nvPr>
            <p:ph idx="1"/>
          </p:nvPr>
        </p:nvSpPr>
        <p:spPr/>
        <p:txBody>
          <a:bodyPr>
            <a:normAutofit fontScale="25000" lnSpcReduction="20000"/>
          </a:bodyPr>
          <a:p>
            <a:pPr>
              <a:buFont typeface="Wingdings" pitchFamily="2" charset="2"/>
              <a:buChar char="v"/>
            </a:pPr>
            <a:r>
              <a:rPr b="1" dirty="0" sz="9600" i="1" lang="en-US" smtClean="0"/>
              <a:t>The chemical composition of embryo does not undergoes any qualitative change during cleavage.</a:t>
            </a:r>
          </a:p>
          <a:p>
            <a:pPr>
              <a:buNone/>
            </a:pPr>
            <a:endParaRPr b="1" dirty="0" sz="9600" i="1" lang="en-US" smtClean="0"/>
          </a:p>
          <a:p>
            <a:pPr>
              <a:buFont typeface="Wingdings" pitchFamily="2" charset="2"/>
              <a:buChar char="v"/>
            </a:pPr>
            <a:r>
              <a:rPr b="1" dirty="0" sz="9600" i="1" lang="en-US" smtClean="0"/>
              <a:t>The amount of DNA increases since there is rapid increase in number of nuclei .</a:t>
            </a:r>
          </a:p>
          <a:p>
            <a:pPr>
              <a:buNone/>
            </a:pPr>
            <a:endParaRPr b="1" dirty="0" sz="9600" i="1" lang="en-US" smtClean="0"/>
          </a:p>
          <a:p>
            <a:pPr>
              <a:buFont typeface="Wingdings" pitchFamily="2" charset="2"/>
              <a:buChar char="v"/>
            </a:pPr>
            <a:r>
              <a:rPr b="1" dirty="0" sz="9600" i="1" lang="en-US" smtClean="0"/>
              <a:t>Only limited amounts of mRNA and </a:t>
            </a:r>
            <a:r>
              <a:rPr b="1" dirty="0" sz="9600" i="1" lang="en-US" err="1" smtClean="0"/>
              <a:t>tRNA</a:t>
            </a:r>
            <a:r>
              <a:rPr b="1" dirty="0" sz="9600" i="1" lang="en-US" smtClean="0"/>
              <a:t> are synthesized during cleavage but little or no </a:t>
            </a:r>
            <a:r>
              <a:rPr b="1" dirty="0" sz="9600" i="1" lang="en-US" err="1" smtClean="0"/>
              <a:t>rRNA</a:t>
            </a:r>
            <a:r>
              <a:rPr b="1" dirty="0" sz="9600" i="1" lang="en-US" smtClean="0"/>
              <a:t> is produced </a:t>
            </a:r>
            <a:r>
              <a:rPr b="1" dirty="0" sz="9600" i="1" lang="en-US" err="1" smtClean="0"/>
              <a:t>untill</a:t>
            </a:r>
            <a:r>
              <a:rPr b="1" dirty="0" sz="9600" i="1" lang="en-US" smtClean="0"/>
              <a:t> the onset of </a:t>
            </a:r>
            <a:r>
              <a:rPr b="1" dirty="0" sz="9600" i="1" lang="en-US" err="1" smtClean="0"/>
              <a:t>gastrulation</a:t>
            </a:r>
            <a:r>
              <a:rPr b="1" dirty="0" sz="9600" i="1" lang="en-US" smtClean="0"/>
              <a:t>.</a:t>
            </a:r>
          </a:p>
          <a:p>
            <a:pPr>
              <a:buNone/>
            </a:pPr>
            <a:endParaRPr b="1" dirty="0" sz="9600" i="1" lang="en-US" smtClean="0"/>
          </a:p>
          <a:p>
            <a:pPr>
              <a:buFont typeface="Wingdings" pitchFamily="2" charset="2"/>
              <a:buChar char="v"/>
            </a:pPr>
            <a:r>
              <a:rPr b="1" dirty="0" sz="9600" i="1" lang="en-US" smtClean="0"/>
              <a:t>The protein synthesis that occurs in cleavage is directed by maternal mRNA contributed by egg .</a:t>
            </a:r>
          </a:p>
          <a:p>
            <a:pPr>
              <a:buNone/>
            </a:pPr>
            <a:endParaRPr b="1" dirty="0" sz="9600" i="1" lang="en-US" smtClean="0"/>
          </a:p>
          <a:p>
            <a:pPr>
              <a:buFont typeface="Wingdings" pitchFamily="2" charset="2"/>
              <a:buChar char="v"/>
            </a:pPr>
            <a:r>
              <a:rPr b="1" dirty="0" sz="9600" i="1" lang="en-US" smtClean="0"/>
              <a:t>This mRNA is masked in the unfertilized egg to check protein synthesis and is unmasked after fertilization to permit protein synthesis which is necessary for cleavage.</a:t>
            </a:r>
          </a:p>
          <a:p>
            <a:pPr>
              <a:buFont typeface="Wingdings" pitchFamily="2" charset="2"/>
              <a:buChar char="v"/>
            </a:pPr>
            <a:endParaRPr dirty="0" lang="en-US"/>
          </a:p>
        </p:txBody>
      </p:sp>
    </p:spTree>
  </p:cSld>
  <p:clrMapOvr>
    <a:masterClrMapping/>
  </p:clrMapOvr>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sp>
        <p:nvSpPr>
          <p:cNvPr id="1048613" name="Title 1"/>
          <p:cNvSpPr>
            <a:spLocks noGrp="1"/>
          </p:cNvSpPr>
          <p:nvPr>
            <p:ph type="title"/>
          </p:nvPr>
        </p:nvSpPr>
        <p:spPr>
          <a:xfrm>
            <a:off x="304800" y="152400"/>
            <a:ext cx="8686800" cy="838200"/>
          </a:xfrm>
        </p:spPr>
        <p:txBody>
          <a:bodyPr/>
          <a:p>
            <a:r>
              <a:rPr dirty="0" lang="en-US" smtClean="0"/>
              <a:t>Mechanism of cleavage:</a:t>
            </a:r>
            <a:endParaRPr dirty="0" lang="en-US"/>
          </a:p>
        </p:txBody>
      </p:sp>
      <p:sp>
        <p:nvSpPr>
          <p:cNvPr id="1048614" name="Content Placeholder 2"/>
          <p:cNvSpPr>
            <a:spLocks noGrp="1"/>
          </p:cNvSpPr>
          <p:nvPr>
            <p:ph idx="1"/>
          </p:nvPr>
        </p:nvSpPr>
        <p:spPr>
          <a:xfrm>
            <a:off x="457200" y="914400"/>
            <a:ext cx="8686800" cy="5410200"/>
          </a:xfrm>
        </p:spPr>
        <p:txBody>
          <a:bodyPr>
            <a:noAutofit/>
          </a:bodyPr>
          <a:p>
            <a:pPr>
              <a:buFont typeface="Wingdings" pitchFamily="2" charset="2"/>
              <a:buChar char="ü"/>
            </a:pPr>
            <a:r>
              <a:rPr b="1" dirty="0" sz="2800" lang="en-US" smtClean="0">
                <a:solidFill>
                  <a:schemeClr val="tx1"/>
                </a:solidFill>
              </a:rPr>
              <a:t>Cell division involves 2 processes :</a:t>
            </a:r>
            <a:endParaRPr b="1" dirty="0" sz="2400" lang="en-US" smtClean="0">
              <a:solidFill>
                <a:schemeClr val="tx1"/>
              </a:solidFill>
            </a:endParaRPr>
          </a:p>
          <a:p>
            <a:pPr indent="-457200" marL="457200">
              <a:buSzPct val="100000"/>
              <a:buFont typeface="+mj-lt"/>
              <a:buAutoNum type="alphaUcPeriod"/>
            </a:pPr>
            <a:r>
              <a:rPr b="1" dirty="0" sz="2800" i="1" lang="en-US" err="1" u="sng" smtClean="0">
                <a:solidFill>
                  <a:srgbClr val="FF0000"/>
                </a:solidFill>
              </a:rPr>
              <a:t>Karyokinesis</a:t>
            </a:r>
            <a:r>
              <a:rPr b="1" dirty="0" sz="2800" i="1" lang="en-US" u="sng" smtClean="0">
                <a:solidFill>
                  <a:srgbClr val="FF0000"/>
                </a:solidFill>
              </a:rPr>
              <a:t> :</a:t>
            </a:r>
          </a:p>
          <a:p>
            <a:pPr indent="-457200" marL="457200">
              <a:buFont typeface="Wingdings" pitchFamily="2" charset="2"/>
              <a:buChar char="v"/>
            </a:pPr>
            <a:r>
              <a:rPr dirty="0" sz="2400" lang="en-US" smtClean="0"/>
              <a:t>It is the </a:t>
            </a:r>
            <a:r>
              <a:rPr b="1" dirty="0" sz="2400" i="1" lang="en-US" smtClean="0">
                <a:solidFill>
                  <a:schemeClr val="tx1"/>
                </a:solidFill>
              </a:rPr>
              <a:t>division of nucleus .</a:t>
            </a:r>
          </a:p>
          <a:p>
            <a:pPr indent="-457200" marL="457200">
              <a:buNone/>
            </a:pPr>
            <a:endParaRPr b="1" dirty="0" sz="2400" i="1" lang="en-US" smtClean="0">
              <a:solidFill>
                <a:schemeClr val="tx1"/>
              </a:solidFill>
            </a:endParaRPr>
          </a:p>
          <a:p>
            <a:pPr>
              <a:buFont typeface="Wingdings" pitchFamily="2" charset="2"/>
              <a:buChar char="v"/>
            </a:pPr>
            <a:r>
              <a:rPr dirty="0" sz="2400" lang="en-US" smtClean="0"/>
              <a:t> It is </a:t>
            </a:r>
            <a:r>
              <a:rPr b="1" dirty="0" sz="2400" i="1" lang="en-US" smtClean="0">
                <a:solidFill>
                  <a:schemeClr val="tx1"/>
                </a:solidFill>
              </a:rPr>
              <a:t>controlled by mitotic apparatus </a:t>
            </a:r>
            <a:r>
              <a:rPr dirty="0" sz="2400" lang="en-US" smtClean="0"/>
              <a:t>which consists of spindle     </a:t>
            </a:r>
            <a:r>
              <a:rPr dirty="0" sz="2400" lang="en-US" err="1" smtClean="0"/>
              <a:t>fibres</a:t>
            </a:r>
            <a:r>
              <a:rPr dirty="0" sz="2400" lang="en-US" smtClean="0"/>
              <a:t> with </a:t>
            </a:r>
            <a:r>
              <a:rPr dirty="0" sz="2400" lang="en-US" err="1" smtClean="0"/>
              <a:t>centriole</a:t>
            </a:r>
            <a:r>
              <a:rPr dirty="0" sz="2400" lang="en-US" smtClean="0"/>
              <a:t> pair at each pole and aster rays.</a:t>
            </a:r>
          </a:p>
          <a:p>
            <a:pPr>
              <a:buNone/>
            </a:pPr>
            <a:endParaRPr dirty="0" sz="2400" lang="en-US" smtClean="0"/>
          </a:p>
          <a:p>
            <a:pPr>
              <a:buFont typeface="Wingdings" pitchFamily="2" charset="2"/>
              <a:buChar char="v"/>
            </a:pPr>
            <a:r>
              <a:rPr dirty="0" sz="2400" lang="en-US" smtClean="0"/>
              <a:t>During mitosis </a:t>
            </a:r>
            <a:r>
              <a:rPr b="1" dirty="0" sz="2400" i="1" lang="en-US" smtClean="0">
                <a:solidFill>
                  <a:schemeClr val="tx1"/>
                </a:solidFill>
              </a:rPr>
              <a:t>chromosomes</a:t>
            </a:r>
            <a:r>
              <a:rPr dirty="0" sz="2400" lang="en-US" smtClean="0"/>
              <a:t> attach to spindle </a:t>
            </a:r>
            <a:r>
              <a:rPr dirty="0" sz="2400" lang="en-US" err="1" smtClean="0"/>
              <a:t>fibres</a:t>
            </a:r>
            <a:r>
              <a:rPr dirty="0" sz="2400" lang="en-US" smtClean="0"/>
              <a:t> becomes </a:t>
            </a:r>
            <a:r>
              <a:rPr b="1" dirty="0" sz="2400" i="1" lang="en-US" err="1" smtClean="0">
                <a:solidFill>
                  <a:schemeClr val="tx1"/>
                </a:solidFill>
              </a:rPr>
              <a:t>alligned</a:t>
            </a:r>
            <a:r>
              <a:rPr b="1" dirty="0" sz="2400" i="1" lang="en-US" smtClean="0">
                <a:solidFill>
                  <a:schemeClr val="tx1"/>
                </a:solidFill>
              </a:rPr>
              <a:t> at metaphase plate.</a:t>
            </a:r>
          </a:p>
          <a:p>
            <a:pPr>
              <a:buNone/>
            </a:pPr>
            <a:endParaRPr b="1" dirty="0" sz="2400" i="1" lang="en-US" smtClean="0">
              <a:solidFill>
                <a:schemeClr val="tx1"/>
              </a:solidFill>
            </a:endParaRPr>
          </a:p>
          <a:p>
            <a:pPr>
              <a:buFont typeface="Wingdings" pitchFamily="2" charset="2"/>
              <a:buChar char="v"/>
            </a:pPr>
            <a:r>
              <a:rPr dirty="0" sz="2400" lang="en-US" smtClean="0"/>
              <a:t>The nuclear envelope breaks down during prophase of each mitotic division and reforms after </a:t>
            </a:r>
            <a:r>
              <a:rPr dirty="0" sz="2400" lang="en-US" err="1" smtClean="0"/>
              <a:t>karyokinesis</a:t>
            </a:r>
            <a:r>
              <a:rPr dirty="0" sz="2400" lang="en-US" smtClean="0"/>
              <a:t> in a 2 step process.</a:t>
            </a:r>
          </a:p>
          <a:p>
            <a:pPr>
              <a:buNone/>
            </a:pPr>
            <a:endParaRPr dirty="0" sz="2400" lang="en-US" smtClean="0"/>
          </a:p>
        </p:txBody>
      </p:sp>
    </p:spTree>
  </p:cSld>
  <p:clrMapOvr>
    <a:masterClrMapping/>
  </p:clrMapOvr>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15" name="Title 1"/>
          <p:cNvSpPr>
            <a:spLocks noGrp="1"/>
          </p:cNvSpPr>
          <p:nvPr>
            <p:ph type="title"/>
          </p:nvPr>
        </p:nvSpPr>
        <p:spPr>
          <a:xfrm>
            <a:off x="304800" y="-1676400"/>
            <a:ext cx="8686800" cy="457200"/>
          </a:xfrm>
        </p:spPr>
        <p:txBody>
          <a:bodyPr>
            <a:normAutofit fontScale="90000"/>
          </a:bodyPr>
          <a:p>
            <a:endParaRPr dirty="0" lang="en-US"/>
          </a:p>
        </p:txBody>
      </p:sp>
      <p:sp>
        <p:nvSpPr>
          <p:cNvPr id="1048616" name="Content Placeholder 2"/>
          <p:cNvSpPr>
            <a:spLocks noGrp="1"/>
          </p:cNvSpPr>
          <p:nvPr>
            <p:ph idx="1"/>
          </p:nvPr>
        </p:nvSpPr>
        <p:spPr>
          <a:xfrm>
            <a:off x="304800" y="685800"/>
            <a:ext cx="8686800" cy="4525963"/>
          </a:xfrm>
        </p:spPr>
        <p:txBody>
          <a:bodyPr>
            <a:normAutofit/>
          </a:bodyPr>
          <a:p>
            <a:pPr>
              <a:buFont typeface="Wingdings" pitchFamily="2" charset="2"/>
              <a:buChar char="v"/>
            </a:pPr>
            <a:r>
              <a:rPr dirty="0" sz="2400" lang="en-US" smtClean="0"/>
              <a:t>A nuclear envelope is assembled around each </a:t>
            </a:r>
            <a:r>
              <a:rPr dirty="0" sz="2400" lang="en-US" err="1" smtClean="0"/>
              <a:t>chromosme</a:t>
            </a:r>
            <a:r>
              <a:rPr dirty="0" sz="2400" lang="en-US" smtClean="0"/>
              <a:t> which is called </a:t>
            </a:r>
            <a:r>
              <a:rPr b="1" dirty="0" sz="2400" i="1" lang="en-US" smtClean="0">
                <a:solidFill>
                  <a:schemeClr val="tx1"/>
                </a:solidFill>
              </a:rPr>
              <a:t>chromosomal vesicle</a:t>
            </a:r>
            <a:r>
              <a:rPr dirty="0" sz="2400" lang="en-US" smtClean="0"/>
              <a:t>.</a:t>
            </a:r>
          </a:p>
          <a:p>
            <a:pPr>
              <a:buNone/>
            </a:pPr>
            <a:endParaRPr dirty="0" sz="2400" lang="en-US" smtClean="0"/>
          </a:p>
          <a:p>
            <a:pPr>
              <a:buFont typeface="Wingdings" pitchFamily="2" charset="2"/>
              <a:buChar char="v"/>
            </a:pPr>
            <a:r>
              <a:rPr dirty="0" sz="2400" lang="en-US" smtClean="0"/>
              <a:t>Enough nuclear envelope precursors are stored in the </a:t>
            </a:r>
            <a:r>
              <a:rPr dirty="0" sz="2400" lang="en-US" err="1" smtClean="0"/>
              <a:t>ooplasm</a:t>
            </a:r>
            <a:r>
              <a:rPr dirty="0" sz="2400" lang="en-US" smtClean="0"/>
              <a:t>.</a:t>
            </a:r>
          </a:p>
          <a:p>
            <a:endParaRPr dirty="0" lang="en-US"/>
          </a:p>
        </p:txBody>
      </p:sp>
    </p:spTree>
  </p:cSld>
  <p:clrMapOvr>
    <a:masterClrMapping/>
  </p:clrMapOvr>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sp>
        <p:nvSpPr>
          <p:cNvPr id="1048617" name="Title 1"/>
          <p:cNvSpPr>
            <a:spLocks noGrp="1"/>
          </p:cNvSpPr>
          <p:nvPr>
            <p:ph type="title"/>
          </p:nvPr>
        </p:nvSpPr>
        <p:spPr/>
        <p:txBody>
          <a:bodyPr>
            <a:normAutofit fontScale="90000"/>
          </a:bodyPr>
          <a:p>
            <a:r>
              <a:rPr b="1" dirty="0" sz="4400" i="1" lang="en-US" u="sng" smtClean="0">
                <a:solidFill>
                  <a:srgbClr val="C00000"/>
                </a:solidFill>
              </a:rPr>
              <a:t>KARYOKINESIS:</a:t>
            </a:r>
            <a:endParaRPr b="1" dirty="0" sz="4400" i="1" lang="en-US" u="sng">
              <a:solidFill>
                <a:srgbClr val="C00000"/>
              </a:solidFill>
            </a:endParaRPr>
          </a:p>
        </p:txBody>
      </p:sp>
      <p:pic>
        <p:nvPicPr>
          <p:cNvPr id="2097156" name="Content Placeholder 3" descr="karyokin.gif"/>
          <p:cNvPicPr>
            <a:picLocks noChangeAspect="1" noGrp="1"/>
          </p:cNvPicPr>
          <p:nvPr>
            <p:ph idx="1"/>
          </p:nvPr>
        </p:nvPicPr>
        <p:blipFill>
          <a:blip xmlns:r="http://schemas.openxmlformats.org/officeDocument/2006/relationships" r:embed="rId1"/>
          <a:stretch>
            <a:fillRect/>
          </a:stretch>
        </p:blipFill>
        <p:spPr>
          <a:xfrm>
            <a:off x="609600" y="1600200"/>
            <a:ext cx="7772400" cy="4800600"/>
          </a:xfrm>
          <a:prstGeom prst="rect"/>
          <a:ln w="228600" cap="sq" cmpd="thickThin">
            <a:solidFill>
              <a:srgbClr val="000000"/>
            </a:solidFill>
            <a:prstDash val="solid"/>
            <a:miter lim="800000"/>
          </a:ln>
          <a:effectLst>
            <a:innerShdw blurRad="76200">
              <a:srgbClr val="000000"/>
            </a:innerShdw>
          </a:effectLst>
        </p:spPr>
      </p:pic>
    </p:spTree>
  </p:cSld>
  <p:clrMapOvr>
    <a:masterClrMapping/>
  </p:clrMapOvr>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1048618" name="Title 1"/>
          <p:cNvSpPr>
            <a:spLocks noGrp="1"/>
          </p:cNvSpPr>
          <p:nvPr>
            <p:ph type="title"/>
          </p:nvPr>
        </p:nvSpPr>
        <p:spPr>
          <a:xfrm>
            <a:off x="304800" y="-2133600"/>
            <a:ext cx="8686800" cy="1143000"/>
          </a:xfrm>
        </p:spPr>
        <p:txBody>
          <a:bodyPr/>
          <a:p>
            <a:endParaRPr dirty="0" lang="en-US"/>
          </a:p>
        </p:txBody>
      </p:sp>
      <p:sp>
        <p:nvSpPr>
          <p:cNvPr id="1048619" name="Content Placeholder 2"/>
          <p:cNvSpPr>
            <a:spLocks noGrp="1"/>
          </p:cNvSpPr>
          <p:nvPr>
            <p:ph idx="1"/>
          </p:nvPr>
        </p:nvSpPr>
        <p:spPr>
          <a:xfrm>
            <a:off x="228600" y="609600"/>
            <a:ext cx="8686800" cy="5867400"/>
          </a:xfrm>
        </p:spPr>
        <p:txBody>
          <a:bodyPr>
            <a:normAutofit fontScale="25000" lnSpcReduction="20000"/>
          </a:bodyPr>
          <a:p>
            <a:pPr indent="-514350" marL="514350">
              <a:buSzPct val="100000"/>
              <a:buFont typeface="+mj-lt"/>
              <a:buAutoNum type="alphaUcPeriod" startAt="2"/>
            </a:pPr>
            <a:r>
              <a:rPr b="1" dirty="0" sz="11200" i="1" lang="en-US" err="1" u="sng" smtClean="0">
                <a:solidFill>
                  <a:srgbClr val="FF0000"/>
                </a:solidFill>
              </a:rPr>
              <a:t>Cytokinesis</a:t>
            </a:r>
            <a:r>
              <a:rPr b="1" dirty="0" sz="11200" i="1" lang="en-US" u="sng" smtClean="0">
                <a:solidFill>
                  <a:srgbClr val="FF0000"/>
                </a:solidFill>
              </a:rPr>
              <a:t>:</a:t>
            </a:r>
          </a:p>
          <a:p>
            <a:pPr>
              <a:buFont typeface="Wingdings" pitchFamily="2" charset="2"/>
              <a:buChar char="v"/>
            </a:pPr>
            <a:r>
              <a:rPr dirty="0" sz="9600" lang="en-US" smtClean="0"/>
              <a:t>It is the </a:t>
            </a:r>
            <a:r>
              <a:rPr b="1" dirty="0" sz="9600" i="1" lang="en-US" smtClean="0">
                <a:solidFill>
                  <a:schemeClr val="tx1"/>
                </a:solidFill>
              </a:rPr>
              <a:t>division of cytoplasm .</a:t>
            </a:r>
          </a:p>
          <a:p>
            <a:pPr>
              <a:buNone/>
            </a:pPr>
            <a:endParaRPr dirty="0" sz="9600" lang="en-US" smtClean="0"/>
          </a:p>
          <a:p>
            <a:pPr>
              <a:buFont typeface="Wingdings" pitchFamily="2" charset="2"/>
              <a:buChar char="v"/>
            </a:pPr>
            <a:r>
              <a:rPr dirty="0" sz="9600" lang="en-US" smtClean="0"/>
              <a:t>A constriction of the egg surface called </a:t>
            </a:r>
            <a:r>
              <a:rPr b="1" dirty="0" sz="9600" i="1" lang="en-US" smtClean="0">
                <a:solidFill>
                  <a:schemeClr val="tx1"/>
                </a:solidFill>
              </a:rPr>
              <a:t>cleavage furrow appears </a:t>
            </a:r>
            <a:r>
              <a:rPr dirty="0" sz="9600" lang="en-US" smtClean="0"/>
              <a:t>between the two forming daughter nuclei and </a:t>
            </a:r>
            <a:r>
              <a:rPr dirty="0" sz="9600" lang="en-US" err="1" smtClean="0"/>
              <a:t>splitts</a:t>
            </a:r>
            <a:r>
              <a:rPr dirty="0" sz="9600" lang="en-US" smtClean="0"/>
              <a:t> the egg into 2 cells during </a:t>
            </a:r>
            <a:r>
              <a:rPr dirty="0" sz="9600" lang="en-US" err="1" smtClean="0"/>
              <a:t>telophase</a:t>
            </a:r>
            <a:r>
              <a:rPr dirty="0" sz="9600" lang="en-US" smtClean="0"/>
              <a:t>.</a:t>
            </a:r>
          </a:p>
          <a:p>
            <a:pPr>
              <a:buNone/>
            </a:pPr>
            <a:endParaRPr dirty="0" sz="9600" lang="en-US" smtClean="0"/>
          </a:p>
          <a:p>
            <a:pPr>
              <a:buFont typeface="Wingdings" pitchFamily="2" charset="2"/>
              <a:buChar char="v"/>
            </a:pPr>
            <a:r>
              <a:rPr dirty="0" sz="9600" lang="en-US" smtClean="0"/>
              <a:t>The </a:t>
            </a:r>
            <a:r>
              <a:rPr b="1" dirty="0" sz="9600" i="1" lang="en-US" smtClean="0">
                <a:solidFill>
                  <a:schemeClr val="tx1"/>
                </a:solidFill>
              </a:rPr>
              <a:t>cleavage furrow results from the contractile ring </a:t>
            </a:r>
            <a:r>
              <a:rPr dirty="0" sz="9600" lang="en-US" smtClean="0"/>
              <a:t>which appears during </a:t>
            </a:r>
            <a:r>
              <a:rPr dirty="0" sz="9600" lang="en-US" err="1" smtClean="0"/>
              <a:t>cytokinesis</a:t>
            </a:r>
            <a:r>
              <a:rPr dirty="0" sz="9600" lang="en-US" smtClean="0"/>
              <a:t>.</a:t>
            </a:r>
          </a:p>
          <a:p>
            <a:pPr>
              <a:buNone/>
            </a:pPr>
            <a:endParaRPr dirty="0" sz="9600" lang="en-US" smtClean="0"/>
          </a:p>
          <a:p>
            <a:pPr>
              <a:buFont typeface="Wingdings" pitchFamily="2" charset="2"/>
              <a:buChar char="v"/>
            </a:pPr>
            <a:r>
              <a:rPr dirty="0" sz="9600" lang="en-US" smtClean="0"/>
              <a:t>Different mechanisms are used for expanding the cell membrane.</a:t>
            </a:r>
          </a:p>
          <a:p>
            <a:pPr>
              <a:buNone/>
            </a:pPr>
            <a:endParaRPr dirty="0" sz="9600" lang="en-US" smtClean="0"/>
          </a:p>
          <a:p>
            <a:pPr>
              <a:buFont typeface="Wingdings" pitchFamily="2" charset="2"/>
              <a:buChar char="v"/>
            </a:pPr>
            <a:r>
              <a:rPr dirty="0" sz="9600" lang="en-US" smtClean="0"/>
              <a:t>The end of cleavage coincides with the beginning of zygotic transcription.</a:t>
            </a:r>
          </a:p>
          <a:p>
            <a:pPr>
              <a:buNone/>
            </a:pPr>
            <a:endParaRPr dirty="0" sz="9600" lang="en-US" smtClean="0"/>
          </a:p>
          <a:p>
            <a:pPr>
              <a:buFont typeface="Wingdings" pitchFamily="2" charset="2"/>
              <a:buChar char="v"/>
            </a:pPr>
            <a:r>
              <a:rPr dirty="0" sz="9600" lang="en-US" smtClean="0"/>
              <a:t>While </a:t>
            </a:r>
            <a:r>
              <a:rPr b="1" dirty="0" sz="9600" i="1" lang="en-US" smtClean="0">
                <a:solidFill>
                  <a:schemeClr val="tx1"/>
                </a:solidFill>
              </a:rPr>
              <a:t>mitosis can occur in the absence of </a:t>
            </a:r>
            <a:r>
              <a:rPr b="1" dirty="0" sz="9600" i="1" lang="en-US" err="1" smtClean="0">
                <a:solidFill>
                  <a:schemeClr val="tx1"/>
                </a:solidFill>
              </a:rPr>
              <a:t>cytokinesis</a:t>
            </a:r>
            <a:r>
              <a:rPr b="1" dirty="0" sz="9600" i="1" lang="en-US" smtClean="0">
                <a:solidFill>
                  <a:schemeClr val="tx1"/>
                </a:solidFill>
              </a:rPr>
              <a:t>, </a:t>
            </a:r>
            <a:r>
              <a:rPr b="1" dirty="0" sz="9600" i="1" lang="en-US" err="1" smtClean="0">
                <a:solidFill>
                  <a:schemeClr val="tx1"/>
                </a:solidFill>
              </a:rPr>
              <a:t>cytokinesis</a:t>
            </a:r>
            <a:r>
              <a:rPr b="1" dirty="0" sz="9600" i="1" lang="en-US" smtClean="0">
                <a:solidFill>
                  <a:schemeClr val="tx1"/>
                </a:solidFill>
              </a:rPr>
              <a:t> requires the mitotic apparatus.</a:t>
            </a:r>
          </a:p>
          <a:p>
            <a:endParaRPr dirty="0" lang="en-US"/>
          </a:p>
        </p:txBody>
      </p:sp>
    </p:spTree>
  </p:cSld>
  <p:clrMapOvr>
    <a:masterClrMapping/>
  </p:clrMapOvr>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sp>
        <p:nvSpPr>
          <p:cNvPr id="1048620" name="Title 1"/>
          <p:cNvSpPr>
            <a:spLocks noGrp="1"/>
          </p:cNvSpPr>
          <p:nvPr>
            <p:ph type="title"/>
          </p:nvPr>
        </p:nvSpPr>
        <p:spPr>
          <a:xfrm>
            <a:off x="304800" y="228600"/>
            <a:ext cx="8686800" cy="838200"/>
          </a:xfrm>
        </p:spPr>
        <p:txBody>
          <a:bodyPr>
            <a:normAutofit fontScale="90000"/>
          </a:bodyPr>
          <a:p>
            <a:r>
              <a:rPr b="1" dirty="0" sz="4800" i="1" lang="en-US" u="sng" smtClean="0">
                <a:solidFill>
                  <a:srgbClr val="C00000"/>
                </a:solidFill>
              </a:rPr>
              <a:t>CYTOKINESIS:</a:t>
            </a:r>
            <a:endParaRPr b="1" dirty="0" sz="4800" i="1" lang="en-US" u="sng">
              <a:solidFill>
                <a:srgbClr val="C00000"/>
              </a:solidFill>
            </a:endParaRPr>
          </a:p>
        </p:txBody>
      </p:sp>
      <p:pic>
        <p:nvPicPr>
          <p:cNvPr id="2097157" name="Content Placeholder 3" descr="cytokin.gif"/>
          <p:cNvPicPr>
            <a:picLocks noChangeAspect="1" noGrp="1"/>
          </p:cNvPicPr>
          <p:nvPr>
            <p:ph idx="1"/>
          </p:nvPr>
        </p:nvPicPr>
        <p:blipFill>
          <a:blip xmlns:r="http://schemas.openxmlformats.org/officeDocument/2006/relationships" r:embed="rId1"/>
          <a:stretch>
            <a:fillRect/>
          </a:stretch>
        </p:blipFill>
        <p:spPr>
          <a:xfrm>
            <a:off x="457200" y="1524000"/>
            <a:ext cx="8077200" cy="5105400"/>
          </a:xfrm>
          <a:prstGeom prst="rect"/>
          <a:ln w="228600" cap="sq" cmpd="thickThin">
            <a:solidFill>
              <a:srgbClr val="000000"/>
            </a:solidFill>
            <a:prstDash val="solid"/>
            <a:miter lim="800000"/>
          </a:ln>
          <a:effectLst>
            <a:innerShdw blurRad="76200">
              <a:srgbClr val="000000"/>
            </a:innerShdw>
          </a:effectLst>
        </p:spPr>
      </p:pic>
    </p:spTree>
  </p:cSld>
  <p:clrMapOvr>
    <a:masterClrMapping/>
  </p:clrMapOvr>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621" name="Title 1"/>
          <p:cNvSpPr>
            <a:spLocks noGrp="1"/>
          </p:cNvSpPr>
          <p:nvPr>
            <p:ph type="title"/>
          </p:nvPr>
        </p:nvSpPr>
        <p:spPr>
          <a:xfrm>
            <a:off x="304800" y="-152400"/>
            <a:ext cx="8686800" cy="1524000"/>
          </a:xfrm>
        </p:spPr>
        <p:txBody>
          <a:bodyPr>
            <a:normAutofit/>
          </a:bodyPr>
          <a:p>
            <a:r>
              <a:rPr b="1" dirty="0" i="1" lang="en-US" u="sng" smtClean="0">
                <a:solidFill>
                  <a:schemeClr val="tx1"/>
                </a:solidFill>
              </a:rPr>
              <a:t>TYPES OF CLEAVAGE </a:t>
            </a:r>
            <a:r>
              <a:rPr b="1" dirty="0" i="1" lang="en-US" u="sng" smtClean="0">
                <a:solidFill>
                  <a:srgbClr val="C00000"/>
                </a:solidFill>
              </a:rPr>
              <a:t>ON THE BASIS OF POTENTIALITY OF BLASTOMERES:</a:t>
            </a:r>
            <a:endParaRPr b="1" dirty="0" i="1" lang="en-US" u="sng">
              <a:solidFill>
                <a:srgbClr val="C00000"/>
              </a:solidFill>
            </a:endParaRPr>
          </a:p>
        </p:txBody>
      </p:sp>
      <p:pic>
        <p:nvPicPr>
          <p:cNvPr id="2097158" name="Content Placeholder 3" descr="detindetcleav.gif"/>
          <p:cNvPicPr>
            <a:picLocks noChangeAspect="1" noGrp="1"/>
          </p:cNvPicPr>
          <p:nvPr>
            <p:ph idx="1"/>
          </p:nvPr>
        </p:nvPicPr>
        <p:blipFill>
          <a:blip xmlns:r="http://schemas.openxmlformats.org/officeDocument/2006/relationships" r:embed="rId1"/>
          <a:stretch>
            <a:fillRect/>
          </a:stretch>
        </p:blipFill>
        <p:spPr>
          <a:xfrm>
            <a:off x="457200" y="1828800"/>
            <a:ext cx="8153400" cy="4572000"/>
          </a:xfrm>
          <a:prstGeom prst="rect"/>
          <a:ln w="228600" cap="sq" cmpd="thickThin">
            <a:solidFill>
              <a:srgbClr val="000000"/>
            </a:solidFill>
            <a:prstDash val="solid"/>
            <a:miter lim="800000"/>
          </a:ln>
          <a:effectLst>
            <a:innerShdw blurRad="76200">
              <a:srgbClr val="000000"/>
            </a:innerShdw>
          </a:effectLst>
        </p:spPr>
      </p:pic>
    </p:spTree>
  </p:cSld>
  <p:clrMapOvr>
    <a:masterClrMapping/>
  </p:clrMapOvr>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sp>
        <p:nvSpPr>
          <p:cNvPr id="1048622" name="Title 1"/>
          <p:cNvSpPr>
            <a:spLocks noGrp="1"/>
          </p:cNvSpPr>
          <p:nvPr>
            <p:ph type="title"/>
          </p:nvPr>
        </p:nvSpPr>
        <p:spPr>
          <a:xfrm>
            <a:off x="304800" y="-960119"/>
            <a:ext cx="8686800" cy="45719"/>
          </a:xfrm>
        </p:spPr>
        <p:txBody>
          <a:bodyPr>
            <a:noAutofit/>
          </a:bodyPr>
          <a:p>
            <a:endParaRPr b="1" dirty="0" sz="6000" i="1" lang="en-US" u="sng">
              <a:solidFill>
                <a:srgbClr val="C00000"/>
              </a:solidFill>
            </a:endParaRPr>
          </a:p>
        </p:txBody>
      </p:sp>
      <p:sp>
        <p:nvSpPr>
          <p:cNvPr id="1048623" name="Content Placeholder 2"/>
          <p:cNvSpPr>
            <a:spLocks noGrp="1"/>
          </p:cNvSpPr>
          <p:nvPr>
            <p:ph idx="1"/>
          </p:nvPr>
        </p:nvSpPr>
        <p:spPr>
          <a:xfrm>
            <a:off x="304800" y="609600"/>
            <a:ext cx="8686800" cy="5470525"/>
          </a:xfrm>
        </p:spPr>
        <p:txBody>
          <a:bodyPr>
            <a:noAutofit/>
          </a:bodyPr>
          <a:p>
            <a:pPr>
              <a:buFont typeface="+mj-lt"/>
              <a:buAutoNum type="arabicPeriod"/>
            </a:pPr>
            <a:endParaRPr b="1" dirty="0" sz="2000" lang="en-US" smtClean="0"/>
          </a:p>
          <a:p>
            <a:pPr>
              <a:buFont typeface="Wingdings" pitchFamily="2" charset="2"/>
              <a:buChar char="ü"/>
            </a:pPr>
            <a:r>
              <a:rPr b="1" dirty="0" sz="2800" i="1" lang="en-US" u="sng" smtClean="0">
                <a:solidFill>
                  <a:srgbClr val="C00000"/>
                </a:solidFill>
              </a:rPr>
              <a:t> On the basis of potentiality of </a:t>
            </a:r>
            <a:r>
              <a:rPr b="1" dirty="0" sz="2800" i="1" lang="en-US" err="1" u="sng" smtClean="0">
                <a:solidFill>
                  <a:srgbClr val="C00000"/>
                </a:solidFill>
              </a:rPr>
              <a:t>blastomeres</a:t>
            </a:r>
            <a:r>
              <a:rPr b="1" dirty="0" sz="2800" i="1" lang="en-US" u="sng" smtClean="0">
                <a:solidFill>
                  <a:srgbClr val="C00000"/>
                </a:solidFill>
              </a:rPr>
              <a:t>:</a:t>
            </a:r>
          </a:p>
          <a:p>
            <a:pPr>
              <a:buFont typeface="+mj-lt"/>
              <a:buAutoNum type="arabicPeriod"/>
            </a:pPr>
            <a:endParaRPr b="1" dirty="0" sz="2000" lang="en-US" smtClean="0"/>
          </a:p>
          <a:p>
            <a:pPr>
              <a:buFont typeface="+mj-lt"/>
              <a:buAutoNum type="arabicPeriod"/>
            </a:pPr>
            <a:r>
              <a:rPr b="1" dirty="0" sz="2800" i="1" lang="en-US" u="sng" smtClean="0"/>
              <a:t>Determinate:</a:t>
            </a:r>
          </a:p>
          <a:p>
            <a:pPr>
              <a:buFont typeface="Wingdings" pitchFamily="2" charset="2"/>
              <a:buChar char="Ø"/>
            </a:pPr>
            <a:r>
              <a:rPr dirty="0" sz="2000" lang="en-US" smtClean="0"/>
              <a:t>Determinate cleavage  also called mosaic cleavage is in most </a:t>
            </a:r>
            <a:r>
              <a:rPr dirty="0" sz="2000" lang="en-US" err="1" smtClean="0"/>
              <a:t>protostomes</a:t>
            </a:r>
            <a:r>
              <a:rPr dirty="0" sz="2000" lang="en-US" smtClean="0"/>
              <a:t> . It results in the developmental fate of the cells being set early in the embryo development.</a:t>
            </a:r>
          </a:p>
          <a:p>
            <a:pPr>
              <a:buFont typeface="Wingdings" pitchFamily="2" charset="2"/>
              <a:buChar char="Ø"/>
            </a:pPr>
            <a:r>
              <a:rPr dirty="0" sz="2000" lang="en-US" smtClean="0"/>
              <a:t>Each </a:t>
            </a:r>
            <a:r>
              <a:rPr dirty="0" sz="2000" lang="en-US" err="1" smtClean="0"/>
              <a:t>blastomere</a:t>
            </a:r>
            <a:r>
              <a:rPr dirty="0" sz="2000" lang="en-US" smtClean="0"/>
              <a:t> produced by early embryonic cleavage does not have the capacity to develop into a complete embryo.</a:t>
            </a:r>
          </a:p>
          <a:p>
            <a:pPr>
              <a:buFont typeface="+mj-lt"/>
              <a:buAutoNum type="arabicPeriod" startAt="2"/>
            </a:pPr>
            <a:r>
              <a:rPr b="1" dirty="0" sz="2800" i="1" lang="en-US" u="sng" smtClean="0"/>
              <a:t>Indeterminate:</a:t>
            </a:r>
          </a:p>
          <a:p>
            <a:pPr>
              <a:buFont typeface="Wingdings" pitchFamily="2" charset="2"/>
              <a:buChar char="Ø"/>
            </a:pPr>
            <a:r>
              <a:rPr dirty="0" sz="2000" lang="en-US" smtClean="0"/>
              <a:t> It is characteristic of </a:t>
            </a:r>
            <a:r>
              <a:rPr dirty="0" sz="2000" lang="en-US" err="1" smtClean="0"/>
              <a:t>deuterostomes</a:t>
            </a:r>
            <a:endParaRPr dirty="0" sz="2000" lang="en-US" smtClean="0"/>
          </a:p>
          <a:p>
            <a:pPr>
              <a:buFont typeface="Wingdings" pitchFamily="2" charset="2"/>
              <a:buChar char="Ø"/>
            </a:pPr>
            <a:r>
              <a:rPr dirty="0" sz="2000" lang="en-US" smtClean="0"/>
              <a:t> the original cell in a </a:t>
            </a:r>
            <a:r>
              <a:rPr dirty="0" sz="2000" lang="en-US" err="1" smtClean="0"/>
              <a:t>deuterostome</a:t>
            </a:r>
            <a:r>
              <a:rPr dirty="0" sz="2000" lang="en-US" smtClean="0"/>
              <a:t> embryo divides, the two resulting cells can be separated, and each one can individually develop into a whole organism.</a:t>
            </a:r>
          </a:p>
        </p:txBody>
      </p:sp>
    </p:spTree>
  </p:cSld>
  <p:clrMapOvr>
    <a:masterClrMapping/>
  </p:clrMapOvr>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1048624" name="Title 1"/>
          <p:cNvSpPr>
            <a:spLocks noGrp="1"/>
          </p:cNvSpPr>
          <p:nvPr>
            <p:ph type="title"/>
          </p:nvPr>
        </p:nvSpPr>
        <p:spPr>
          <a:xfrm>
            <a:off x="304800" y="152400"/>
            <a:ext cx="8686800" cy="838200"/>
          </a:xfrm>
        </p:spPr>
        <p:txBody>
          <a:bodyPr>
            <a:normAutofit fontScale="90000"/>
          </a:bodyPr>
          <a:p>
            <a:r>
              <a:rPr b="1" dirty="0" i="1" lang="en-US" u="sng" smtClean="0">
                <a:solidFill>
                  <a:srgbClr val="C00000"/>
                </a:solidFill>
              </a:rPr>
              <a:t>TYPES OF CLEAVAGE ON THE BASIS OF AMOUNT AND DISTRIBUTION OF YOLK:</a:t>
            </a:r>
            <a:endParaRPr b="1" dirty="0" i="1" lang="en-US" u="sng">
              <a:solidFill>
                <a:srgbClr val="C00000"/>
              </a:solidFill>
            </a:endParaRPr>
          </a:p>
        </p:txBody>
      </p:sp>
      <p:pic>
        <p:nvPicPr>
          <p:cNvPr id="2097159" name="Content Placeholder 3" descr="journey-of-an-embryodevelopment-biology-24-638.jpg"/>
          <p:cNvPicPr>
            <a:picLocks noChangeAspect="1" noGrp="1"/>
          </p:cNvPicPr>
          <p:nvPr>
            <p:ph idx="1"/>
          </p:nvPr>
        </p:nvPicPr>
        <p:blipFill>
          <a:blip xmlns:r="http://schemas.openxmlformats.org/officeDocument/2006/relationships" r:embed="rId1"/>
          <a:stretch>
            <a:fillRect/>
          </a:stretch>
        </p:blipFill>
        <p:spPr>
          <a:xfrm>
            <a:off x="381000" y="1524000"/>
            <a:ext cx="8458200" cy="4953001"/>
          </a:xfrm>
          <a:prstGeom prst="rect"/>
          <a:solidFill>
            <a:srgbClr val="000000">
              <a:shade val="95000"/>
            </a:srgbClr>
          </a:solidFill>
          <a:ln w="444500" cap="sq">
            <a:solidFill>
              <a:srgbClr val="000000"/>
            </a:solidFill>
            <a:miter lim="800000"/>
          </a:ln>
          <a:effectLst>
            <a:outerShdw algn="bl" blurRad="254000" dir="2700000" dist="190500" rotWithShape="0" sy="90000">
              <a:srgbClr val="000000">
                <a:alpha val="40000"/>
              </a:srgbClr>
            </a:outerShdw>
          </a:effectLst>
        </p:spPr>
      </p:pic>
    </p:spTree>
  </p:cSld>
  <p:clrMapOvr>
    <a:masterClrMapping/>
  </p:clrMapOvr>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597" name="Title 1"/>
          <p:cNvSpPr>
            <a:spLocks noGrp="1"/>
          </p:cNvSpPr>
          <p:nvPr>
            <p:ph type="title"/>
          </p:nvPr>
        </p:nvSpPr>
        <p:spPr>
          <a:xfrm>
            <a:off x="2209800" y="457200"/>
            <a:ext cx="8686800" cy="838200"/>
          </a:xfrm>
        </p:spPr>
        <p:txBody>
          <a:bodyPr>
            <a:noAutofit/>
          </a:bodyPr>
          <a:p>
            <a:r>
              <a:rPr b="1" dirty="0" sz="6000" i="1" lang="en-US" u="sng" smtClean="0">
                <a:solidFill>
                  <a:schemeClr val="bg2">
                    <a:lumMod val="50000"/>
                  </a:schemeClr>
                </a:solidFill>
              </a:rPr>
              <a:t>Definition :</a:t>
            </a:r>
            <a:endParaRPr b="1" dirty="0" sz="6000" i="1" lang="en-US" u="sng">
              <a:solidFill>
                <a:schemeClr val="bg2">
                  <a:lumMod val="50000"/>
                </a:schemeClr>
              </a:solidFill>
            </a:endParaRPr>
          </a:p>
        </p:txBody>
      </p:sp>
      <p:sp>
        <p:nvSpPr>
          <p:cNvPr id="1048598" name="Content Placeholder 2"/>
          <p:cNvSpPr>
            <a:spLocks noGrp="1"/>
          </p:cNvSpPr>
          <p:nvPr>
            <p:ph idx="1"/>
          </p:nvPr>
        </p:nvSpPr>
        <p:spPr/>
        <p:txBody>
          <a:bodyPr>
            <a:normAutofit fontScale="81250" lnSpcReduction="10000"/>
          </a:bodyPr>
          <a:p>
            <a:pPr>
              <a:buFont typeface="Wingdings" pitchFamily="2" charset="2"/>
              <a:buChar char="v"/>
            </a:pPr>
            <a:r>
              <a:rPr dirty="0" lang="en-US" smtClean="0"/>
              <a:t>Cleavage is a process of rapid and synchronous mitotic cell divisions of the zygote to form numerous cells for building up the offspring’s body </a:t>
            </a:r>
          </a:p>
          <a:p>
            <a:pPr>
              <a:buNone/>
            </a:pPr>
            <a:endParaRPr dirty="0" lang="en-US" smtClean="0"/>
          </a:p>
          <a:p>
            <a:pPr>
              <a:buFont typeface="Wingdings" pitchFamily="2" charset="2"/>
              <a:buChar char="v"/>
            </a:pPr>
            <a:r>
              <a:rPr dirty="0" lang="en-US" smtClean="0"/>
              <a:t>Cleavage differs from other forms of cell division in that it increases the number of cells without increasing the mass.</a:t>
            </a:r>
          </a:p>
          <a:p>
            <a:pPr>
              <a:buFont typeface="Wingdings" pitchFamily="2" charset="2"/>
              <a:buChar char="v"/>
            </a:pPr>
            <a:endParaRPr dirty="0" lang="en-US" smtClean="0"/>
          </a:p>
          <a:p>
            <a:pPr>
              <a:buFont typeface="Wingdings" pitchFamily="2" charset="2"/>
              <a:buChar char="v"/>
            </a:pPr>
            <a:r>
              <a:rPr dirty="0" lang="en-US" smtClean="0"/>
              <a:t>Cleavage ends with the formation of the blastula.</a:t>
            </a:r>
            <a:endParaRPr dirty="0" lang="en-US"/>
          </a:p>
        </p:txBody>
      </p:sp>
    </p:spTree>
  </p:cSld>
  <p:clrMapOvr>
    <a:masterClrMapping/>
  </p:clrMapOvr>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sp>
        <p:nvSpPr>
          <p:cNvPr id="1048625" name="Title 1"/>
          <p:cNvSpPr>
            <a:spLocks noGrp="1"/>
          </p:cNvSpPr>
          <p:nvPr>
            <p:ph type="title"/>
          </p:nvPr>
        </p:nvSpPr>
        <p:spPr>
          <a:xfrm>
            <a:off x="304800" y="-3276600"/>
            <a:ext cx="8686800" cy="1752600"/>
          </a:xfrm>
        </p:spPr>
        <p:txBody>
          <a:bodyPr/>
          <a:p>
            <a:r>
              <a:rPr dirty="0" lang="en-US" smtClean="0"/>
              <a:t> </a:t>
            </a:r>
            <a:endParaRPr dirty="0" lang="en-US"/>
          </a:p>
        </p:txBody>
      </p:sp>
      <p:sp>
        <p:nvSpPr>
          <p:cNvPr id="1048626" name="Content Placeholder 2"/>
          <p:cNvSpPr>
            <a:spLocks noGrp="1"/>
          </p:cNvSpPr>
          <p:nvPr>
            <p:ph idx="1"/>
          </p:nvPr>
        </p:nvSpPr>
        <p:spPr>
          <a:xfrm>
            <a:off x="228600" y="381000"/>
            <a:ext cx="8915400" cy="6248400"/>
          </a:xfrm>
        </p:spPr>
        <p:txBody>
          <a:bodyPr>
            <a:normAutofit fontScale="25000" lnSpcReduction="20000"/>
          </a:bodyPr>
          <a:p>
            <a:pPr indent="-1371600" marL="1371600">
              <a:buFont typeface="Wingdings" pitchFamily="2" charset="2"/>
              <a:buChar char="ü"/>
            </a:pPr>
            <a:r>
              <a:rPr b="1" dirty="0" sz="12800" i="1" lang="en-US" u="sng" smtClean="0">
                <a:solidFill>
                  <a:srgbClr val="C00000"/>
                </a:solidFill>
              </a:rPr>
              <a:t>On the basis of amount and distribution of yolk:</a:t>
            </a:r>
          </a:p>
          <a:p>
            <a:pPr indent="-1371600" marL="1371600">
              <a:buFont typeface="+mj-lt"/>
              <a:buAutoNum type="arabicPeriod"/>
            </a:pPr>
            <a:endParaRPr b="1" dirty="0" sz="8000" i="1" lang="en-US" u="sng" smtClean="0"/>
          </a:p>
          <a:p>
            <a:pPr indent="-1371600" marL="1371600">
              <a:buFont typeface="+mj-lt"/>
              <a:buAutoNum type="arabicPeriod"/>
            </a:pPr>
            <a:r>
              <a:rPr b="1" dirty="0" sz="12800" i="1" lang="en-US" err="1" u="sng" smtClean="0"/>
              <a:t>Holoblastic</a:t>
            </a:r>
            <a:r>
              <a:rPr b="1" dirty="0" sz="12800" lang="en-US" smtClean="0"/>
              <a:t>: </a:t>
            </a:r>
          </a:p>
          <a:p>
            <a:pPr indent="-1371600" marL="1371600">
              <a:buNone/>
            </a:pPr>
            <a:r>
              <a:rPr dirty="0" sz="9600" lang="en-US" smtClean="0"/>
              <a:t>                  In </a:t>
            </a:r>
            <a:r>
              <a:rPr dirty="0" sz="9600" lang="en-US" err="1" smtClean="0"/>
              <a:t>holoblastic</a:t>
            </a:r>
            <a:r>
              <a:rPr dirty="0" sz="9600" lang="en-US" smtClean="0"/>
              <a:t> eggs, the first cleavage always occurs along the vegetal-animal axis of the egg, the second cleavage is perpendicular to the first. From here, the spatial arrangement of </a:t>
            </a:r>
            <a:r>
              <a:rPr dirty="0" sz="9600" lang="en-US" err="1" smtClean="0"/>
              <a:t>blastomeres</a:t>
            </a:r>
            <a:r>
              <a:rPr dirty="0" sz="9600" lang="en-US" smtClean="0"/>
              <a:t> can follow various patterns, due to different planes of cleavage, in various organisms.</a:t>
            </a:r>
            <a:endParaRPr b="1" dirty="0" sz="12800" lang="en-US" smtClean="0"/>
          </a:p>
          <a:p>
            <a:pPr indent="-1371600" marL="1371600">
              <a:buNone/>
            </a:pPr>
            <a:r>
              <a:rPr dirty="0" sz="8000" lang="en-US" smtClean="0"/>
              <a:t> </a:t>
            </a:r>
            <a:r>
              <a:rPr dirty="0" sz="9600" lang="en-US" smtClean="0">
                <a:solidFill>
                  <a:srgbClr val="0070C0"/>
                </a:solidFill>
              </a:rPr>
              <a:t>Four major cleavage types can be observed in </a:t>
            </a:r>
            <a:r>
              <a:rPr dirty="0" sz="9600" lang="en-US" err="1" smtClean="0">
                <a:solidFill>
                  <a:srgbClr val="0070C0"/>
                </a:solidFill>
                <a:hlinkClick r:id="rId1" tooltip="Isolecithal"/>
              </a:rPr>
              <a:t>isolecithal</a:t>
            </a:r>
            <a:r>
              <a:rPr dirty="0" sz="9600" lang="en-US" smtClean="0">
                <a:solidFill>
                  <a:srgbClr val="0070C0"/>
                </a:solidFill>
              </a:rPr>
              <a:t> cells (cells with a small even distribution of yolk) or in </a:t>
            </a:r>
            <a:r>
              <a:rPr dirty="0" sz="9600" lang="en-US" err="1" smtClean="0">
                <a:solidFill>
                  <a:srgbClr val="0070C0"/>
                </a:solidFill>
              </a:rPr>
              <a:t>mesolecithal</a:t>
            </a:r>
            <a:r>
              <a:rPr dirty="0" sz="9600" lang="en-US" smtClean="0">
                <a:solidFill>
                  <a:srgbClr val="0070C0"/>
                </a:solidFill>
              </a:rPr>
              <a:t> cells (moderate amount of yolk in a gradient) </a:t>
            </a:r>
          </a:p>
          <a:p>
            <a:pPr indent="-1371600" marL="1371600">
              <a:buNone/>
            </a:pPr>
            <a:endParaRPr dirty="0" sz="9600" lang="en-US" smtClean="0">
              <a:solidFill>
                <a:srgbClr val="0070C0"/>
              </a:solidFill>
            </a:endParaRPr>
          </a:p>
          <a:p>
            <a:pPr>
              <a:buFont typeface="Wingdings" pitchFamily="2" charset="2"/>
              <a:buChar char="Ø"/>
            </a:pPr>
            <a:r>
              <a:rPr dirty="0" sz="9600" lang="en-US" smtClean="0">
                <a:solidFill>
                  <a:srgbClr val="0070C0"/>
                </a:solidFill>
              </a:rPr>
              <a:t>        </a:t>
            </a:r>
            <a:r>
              <a:rPr b="1" dirty="0" sz="9600" lang="en-US" smtClean="0">
                <a:solidFill>
                  <a:srgbClr val="0070C0"/>
                </a:solidFill>
              </a:rPr>
              <a:t>bilateral</a:t>
            </a:r>
            <a:r>
              <a:rPr dirty="0" sz="9600" lang="en-US" smtClean="0">
                <a:solidFill>
                  <a:srgbClr val="0070C0"/>
                </a:solidFill>
              </a:rPr>
              <a:t> </a:t>
            </a:r>
            <a:r>
              <a:rPr dirty="0" sz="8000" lang="en-US" err="1" smtClean="0"/>
              <a:t>holoblastic</a:t>
            </a:r>
            <a:endParaRPr dirty="0" sz="8000" lang="en-US" smtClean="0"/>
          </a:p>
          <a:p>
            <a:pPr>
              <a:buFont typeface="Wingdings" pitchFamily="2" charset="2"/>
              <a:buChar char="Ø"/>
            </a:pPr>
            <a:r>
              <a:rPr dirty="0" sz="9600" lang="en-US" smtClean="0">
                <a:solidFill>
                  <a:srgbClr val="0070C0"/>
                </a:solidFill>
              </a:rPr>
              <a:t>               </a:t>
            </a:r>
            <a:r>
              <a:rPr b="1" dirty="0" sz="9600" lang="en-US" smtClean="0">
                <a:solidFill>
                  <a:srgbClr val="0070C0"/>
                </a:solidFill>
              </a:rPr>
              <a:t>radial</a:t>
            </a:r>
            <a:r>
              <a:rPr dirty="0" sz="9600" lang="en-US" smtClean="0">
                <a:solidFill>
                  <a:srgbClr val="0070C0"/>
                </a:solidFill>
              </a:rPr>
              <a:t> </a:t>
            </a:r>
            <a:r>
              <a:rPr dirty="0" sz="8000" lang="en-US" err="1" smtClean="0"/>
              <a:t>holoblastic</a:t>
            </a:r>
            <a:endParaRPr dirty="0" sz="8000" lang="en-US" smtClean="0"/>
          </a:p>
          <a:p>
            <a:pPr>
              <a:buFont typeface="Wingdings" pitchFamily="2" charset="2"/>
              <a:buChar char="Ø"/>
            </a:pPr>
            <a:r>
              <a:rPr b="1" dirty="0" sz="8000" lang="en-US" smtClean="0"/>
              <a:t>                         </a:t>
            </a:r>
            <a:r>
              <a:rPr b="1" dirty="0" sz="9600" lang="en-US" smtClean="0">
                <a:solidFill>
                  <a:srgbClr val="0070C0"/>
                </a:solidFill>
              </a:rPr>
              <a:t>rotational</a:t>
            </a:r>
            <a:r>
              <a:rPr dirty="0" sz="9600" lang="en-US" smtClean="0">
                <a:solidFill>
                  <a:srgbClr val="0070C0"/>
                </a:solidFill>
              </a:rPr>
              <a:t> </a:t>
            </a:r>
            <a:r>
              <a:rPr dirty="0" sz="8000" lang="en-US" err="1" smtClean="0"/>
              <a:t>holoblastic</a:t>
            </a:r>
            <a:endParaRPr dirty="0" sz="8000" lang="en-US" smtClean="0"/>
          </a:p>
          <a:p>
            <a:pPr>
              <a:buFont typeface="Wingdings" pitchFamily="2" charset="2"/>
              <a:buChar char="Ø"/>
            </a:pPr>
            <a:r>
              <a:rPr b="1" dirty="0" sz="8000" lang="en-US" smtClean="0"/>
              <a:t>                          </a:t>
            </a:r>
            <a:r>
              <a:rPr b="1" dirty="0" sz="9600" lang="en-US" smtClean="0">
                <a:solidFill>
                  <a:srgbClr val="0070C0"/>
                </a:solidFill>
              </a:rPr>
              <a:t>      spiral</a:t>
            </a:r>
            <a:r>
              <a:rPr dirty="0" sz="9600" lang="en-US" smtClean="0">
                <a:solidFill>
                  <a:srgbClr val="0070C0"/>
                </a:solidFill>
              </a:rPr>
              <a:t> </a:t>
            </a:r>
            <a:r>
              <a:rPr dirty="0" sz="8000" lang="en-US" err="1" smtClean="0"/>
              <a:t>holoblastic</a:t>
            </a:r>
            <a:r>
              <a:rPr dirty="0" sz="8000" lang="en-US" smtClean="0"/>
              <a:t> cleavage.</a:t>
            </a:r>
          </a:p>
          <a:p>
            <a:r>
              <a:rPr dirty="0" lang="en-US" smtClean="0"/>
              <a:t> </a:t>
            </a:r>
            <a:endParaRPr dirty="0" lang="en-US"/>
          </a:p>
        </p:txBody>
      </p:sp>
    </p:spTree>
  </p:cSld>
  <p:clrMapOvr>
    <a:masterClrMapping/>
  </p:clrMapOvr>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sp>
        <p:nvSpPr>
          <p:cNvPr id="1048627" name="Title 1"/>
          <p:cNvSpPr>
            <a:spLocks noGrp="1"/>
          </p:cNvSpPr>
          <p:nvPr>
            <p:ph type="title"/>
          </p:nvPr>
        </p:nvSpPr>
        <p:spPr>
          <a:xfrm flipV="1">
            <a:off x="304800" y="-1295400"/>
            <a:ext cx="8686800" cy="76200"/>
          </a:xfrm>
        </p:spPr>
        <p:txBody>
          <a:bodyPr>
            <a:normAutofit fontScale="90000"/>
          </a:bodyPr>
          <a:p>
            <a:endParaRPr dirty="0" lang="en-US"/>
          </a:p>
        </p:txBody>
      </p:sp>
      <p:sp>
        <p:nvSpPr>
          <p:cNvPr id="1048628" name="Content Placeholder 2"/>
          <p:cNvSpPr>
            <a:spLocks noGrp="1"/>
          </p:cNvSpPr>
          <p:nvPr>
            <p:ph idx="1"/>
          </p:nvPr>
        </p:nvSpPr>
        <p:spPr>
          <a:xfrm>
            <a:off x="228600" y="381000"/>
            <a:ext cx="8686800" cy="6248400"/>
          </a:xfrm>
        </p:spPr>
        <p:txBody>
          <a:bodyPr>
            <a:normAutofit fontScale="37500" lnSpcReduction="20000"/>
          </a:bodyPr>
          <a:p>
            <a:pPr>
              <a:buFont typeface="Wingdings" pitchFamily="2" charset="2"/>
              <a:buChar char="q"/>
            </a:pPr>
            <a:r>
              <a:rPr b="1" dirty="0" sz="5800" i="1" lang="en-US" u="sng" smtClean="0"/>
              <a:t>Bilateral:</a:t>
            </a:r>
            <a:endParaRPr b="1" dirty="0" sz="5000" i="1" lang="en-US" u="sng" smtClean="0"/>
          </a:p>
          <a:p>
            <a:pPr>
              <a:buFont typeface="Wingdings" pitchFamily="2" charset="2"/>
              <a:buChar char="Ø"/>
            </a:pPr>
            <a:r>
              <a:rPr dirty="0" sz="5000" lang="en-US" smtClean="0"/>
              <a:t>The first cleavage results in bisection of the zygote into left and right halves.</a:t>
            </a:r>
          </a:p>
          <a:p>
            <a:pPr>
              <a:buFont typeface="Wingdings" pitchFamily="2" charset="2"/>
              <a:buChar char="Ø"/>
            </a:pPr>
            <a:r>
              <a:rPr dirty="0" sz="5000" lang="en-US" smtClean="0"/>
              <a:t> The following cleavage planes are centered on this axis and result in the two halves being mirror images of one another.</a:t>
            </a:r>
          </a:p>
          <a:p>
            <a:pPr>
              <a:buFont typeface="Wingdings" pitchFamily="2" charset="2"/>
              <a:buChar char="Ø"/>
            </a:pPr>
            <a:r>
              <a:rPr dirty="0" sz="5000" lang="en-US" smtClean="0"/>
              <a:t> In bilateral </a:t>
            </a:r>
            <a:r>
              <a:rPr dirty="0" sz="5000" lang="en-US" err="1" smtClean="0"/>
              <a:t>holoblastic</a:t>
            </a:r>
            <a:r>
              <a:rPr dirty="0" sz="5000" lang="en-US" smtClean="0"/>
              <a:t> cleavage, the divisions of the </a:t>
            </a:r>
            <a:r>
              <a:rPr dirty="0" sz="5000" lang="en-US" err="1" smtClean="0"/>
              <a:t>blastomeres</a:t>
            </a:r>
            <a:r>
              <a:rPr dirty="0" sz="5000" lang="en-US" smtClean="0"/>
              <a:t> are complete and separate.</a:t>
            </a:r>
          </a:p>
          <a:p>
            <a:pPr>
              <a:buFont typeface="Wingdings" pitchFamily="2" charset="2"/>
              <a:buChar char="Ø"/>
            </a:pPr>
            <a:endParaRPr dirty="0" lang="en-US" smtClean="0"/>
          </a:p>
          <a:p>
            <a:pPr>
              <a:buNone/>
            </a:pPr>
            <a:endParaRPr dirty="0" lang="en-US" smtClean="0"/>
          </a:p>
          <a:p>
            <a:pPr>
              <a:buFont typeface="Wingdings" pitchFamily="2" charset="2"/>
              <a:buChar char="q"/>
            </a:pPr>
            <a:r>
              <a:rPr b="1" dirty="0" sz="5800" i="1" lang="en-US" u="sng" smtClean="0"/>
              <a:t>Radial cleavage :</a:t>
            </a:r>
          </a:p>
          <a:p>
            <a:pPr>
              <a:buFont typeface="Wingdings" pitchFamily="2" charset="2"/>
              <a:buChar char="Ø"/>
            </a:pPr>
            <a:r>
              <a:rPr dirty="0" sz="5000" lang="en-US" smtClean="0"/>
              <a:t>is characteristic of the </a:t>
            </a:r>
            <a:r>
              <a:rPr dirty="0" sz="5000" lang="en-US" err="1" smtClean="0">
                <a:hlinkClick r:id="rId1" tooltip="Deuterostomes"/>
              </a:rPr>
              <a:t>deuterostomes</a:t>
            </a:r>
            <a:r>
              <a:rPr dirty="0" sz="5000" lang="en-US" smtClean="0"/>
              <a:t>, which include some </a:t>
            </a:r>
            <a:r>
              <a:rPr dirty="0" sz="5000" lang="en-US" smtClean="0">
                <a:hlinkClick r:id="rId2" tooltip="Vertebrate"/>
              </a:rPr>
              <a:t>vertebrates</a:t>
            </a:r>
            <a:r>
              <a:rPr dirty="0" sz="5000" lang="en-US" smtClean="0"/>
              <a:t> and </a:t>
            </a:r>
            <a:r>
              <a:rPr dirty="0" sz="5000" lang="en-US" smtClean="0">
                <a:hlinkClick r:id="rId3" tooltip="Echinoderm"/>
              </a:rPr>
              <a:t>echinoderms</a:t>
            </a:r>
            <a:r>
              <a:rPr dirty="0" sz="5000" lang="en-US" smtClean="0"/>
              <a:t>,</a:t>
            </a:r>
          </a:p>
          <a:p>
            <a:pPr>
              <a:buFont typeface="Wingdings" pitchFamily="2" charset="2"/>
              <a:buChar char="Ø"/>
            </a:pPr>
            <a:r>
              <a:rPr dirty="0" sz="5000" lang="en-US" smtClean="0"/>
              <a:t>  the spindle axes are parallel or at right angles to the polar axis of the </a:t>
            </a:r>
            <a:r>
              <a:rPr dirty="0" sz="5000" lang="en-US" err="1" smtClean="0">
                <a:hlinkClick r:id="rId4" tooltip="Oocyte"/>
              </a:rPr>
              <a:t>oocyte</a:t>
            </a:r>
            <a:r>
              <a:rPr dirty="0" sz="5000" lang="en-US" smtClean="0"/>
              <a:t>. </a:t>
            </a:r>
          </a:p>
          <a:p>
            <a:pPr>
              <a:buFont typeface="Wingdings" pitchFamily="2" charset="2"/>
              <a:buChar char="Ø"/>
            </a:pPr>
            <a:endParaRPr dirty="0" sz="2400" lang="en-US" smtClean="0"/>
          </a:p>
          <a:p>
            <a:pPr>
              <a:buFont typeface="Wingdings" pitchFamily="2" charset="2"/>
              <a:buChar char="Ø"/>
            </a:pPr>
            <a:endParaRPr dirty="0" sz="2400" lang="en-US" smtClean="0"/>
          </a:p>
          <a:p>
            <a:pPr>
              <a:buNone/>
            </a:pPr>
            <a:endParaRPr dirty="0" sz="2400" lang="en-US" smtClean="0"/>
          </a:p>
          <a:p>
            <a:pPr>
              <a:buFont typeface="Wingdings" pitchFamily="2" charset="2"/>
              <a:buChar char="q"/>
            </a:pPr>
            <a:r>
              <a:rPr b="1" dirty="0" sz="5900" i="1" lang="en-US" u="sng" smtClean="0"/>
              <a:t>Rotational:</a:t>
            </a:r>
          </a:p>
          <a:p>
            <a:pPr>
              <a:buFont typeface="Wingdings" pitchFamily="2" charset="2"/>
              <a:buChar char="Ø"/>
            </a:pPr>
            <a:r>
              <a:rPr dirty="0" sz="5000" lang="en-US" smtClean="0">
                <a:hlinkClick r:id="rId5" tooltip="Mammal"/>
              </a:rPr>
              <a:t>Mammals</a:t>
            </a:r>
            <a:r>
              <a:rPr dirty="0" sz="5000" lang="en-US" smtClean="0"/>
              <a:t> display rotational cleavage.</a:t>
            </a:r>
          </a:p>
          <a:p>
            <a:pPr>
              <a:buFont typeface="Wingdings" pitchFamily="2" charset="2"/>
              <a:buChar char="Ø"/>
            </a:pPr>
            <a:r>
              <a:rPr dirty="0" sz="5000" lang="en-US" smtClean="0"/>
              <a:t>Rotational cleavage involves a normal first division along the </a:t>
            </a:r>
            <a:r>
              <a:rPr dirty="0" sz="5000" lang="en-US" err="1" smtClean="0"/>
              <a:t>meridional</a:t>
            </a:r>
            <a:r>
              <a:rPr dirty="0" sz="5000" lang="en-US" smtClean="0"/>
              <a:t> axis, giving rise to two daughter cells. </a:t>
            </a:r>
          </a:p>
          <a:p>
            <a:pPr>
              <a:buFont typeface="Wingdings" pitchFamily="2" charset="2"/>
              <a:buChar char="Ø"/>
            </a:pPr>
            <a:r>
              <a:rPr dirty="0" sz="5000" lang="en-US" smtClean="0"/>
              <a:t>The way in which this cleavage differs is that one of the daughter cells divides </a:t>
            </a:r>
            <a:r>
              <a:rPr dirty="0" sz="5000" lang="en-US" err="1" smtClean="0"/>
              <a:t>meridionally</a:t>
            </a:r>
            <a:r>
              <a:rPr dirty="0" sz="5000" lang="en-US" smtClean="0"/>
              <a:t>, whilst the other divides equatorially. </a:t>
            </a:r>
          </a:p>
          <a:p>
            <a:endParaRPr dirty="0" lang="en-US" smtClean="0"/>
          </a:p>
          <a:p>
            <a:endParaRPr dirty="0" lang="en-US"/>
          </a:p>
        </p:txBody>
      </p:sp>
    </p:spTree>
  </p:cSld>
  <p:clrMapOvr>
    <a:masterClrMapping/>
  </p:clrMapOvr>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sp>
        <p:nvSpPr>
          <p:cNvPr id="1048629" name="Title 1"/>
          <p:cNvSpPr>
            <a:spLocks noGrp="1"/>
          </p:cNvSpPr>
          <p:nvPr>
            <p:ph type="title"/>
          </p:nvPr>
        </p:nvSpPr>
        <p:spPr>
          <a:xfrm>
            <a:off x="304800" y="-2590800"/>
            <a:ext cx="8686800" cy="381000"/>
          </a:xfrm>
        </p:spPr>
        <p:txBody>
          <a:bodyPr>
            <a:normAutofit fontScale="90000"/>
          </a:bodyPr>
          <a:p>
            <a:endParaRPr dirty="0" lang="en-US"/>
          </a:p>
        </p:txBody>
      </p:sp>
      <p:sp>
        <p:nvSpPr>
          <p:cNvPr id="1048630" name="Content Placeholder 2"/>
          <p:cNvSpPr>
            <a:spLocks noGrp="1"/>
          </p:cNvSpPr>
          <p:nvPr>
            <p:ph idx="1"/>
          </p:nvPr>
        </p:nvSpPr>
        <p:spPr>
          <a:xfrm>
            <a:off x="228600" y="457200"/>
            <a:ext cx="8686800" cy="6096000"/>
          </a:xfrm>
        </p:spPr>
        <p:txBody>
          <a:bodyPr>
            <a:normAutofit fontScale="95000" lnSpcReduction="20000"/>
          </a:bodyPr>
          <a:p>
            <a:pPr>
              <a:buFont typeface="Wingdings" pitchFamily="2" charset="2"/>
              <a:buChar char="q"/>
            </a:pPr>
            <a:r>
              <a:rPr b="1" dirty="0" sz="2600" i="1" lang="en-US" u="sng" smtClean="0"/>
              <a:t>Spiral:</a:t>
            </a:r>
          </a:p>
          <a:p>
            <a:pPr>
              <a:buNone/>
            </a:pPr>
            <a:endParaRPr b="1" dirty="0" sz="2600" i="1" lang="en-US" u="sng" smtClean="0"/>
          </a:p>
          <a:p>
            <a:pPr>
              <a:buFont typeface="Wingdings" pitchFamily="2" charset="2"/>
              <a:buChar char="Ø"/>
            </a:pPr>
            <a:r>
              <a:rPr dirty="0" sz="2000" lang="en-US" smtClean="0"/>
              <a:t>It is found in </a:t>
            </a:r>
            <a:r>
              <a:rPr dirty="0" sz="2000" lang="en-US" err="1" smtClean="0"/>
              <a:t>flatworms,annelids</a:t>
            </a:r>
            <a:r>
              <a:rPr dirty="0" sz="2000" lang="en-US" smtClean="0"/>
              <a:t> and mollusk.</a:t>
            </a:r>
          </a:p>
          <a:p>
            <a:pPr>
              <a:buNone/>
            </a:pPr>
            <a:endParaRPr dirty="0" sz="2000" lang="en-US" smtClean="0"/>
          </a:p>
          <a:p>
            <a:pPr>
              <a:buFont typeface="Wingdings" pitchFamily="2" charset="2"/>
              <a:buChar char="Ø"/>
            </a:pPr>
            <a:r>
              <a:rPr dirty="0" sz="2000" lang="en-US" smtClean="0"/>
              <a:t>In this cleavage the mitotic apparatus is tilted with respect to the animal vegetal axis and the </a:t>
            </a:r>
            <a:r>
              <a:rPr dirty="0" sz="2000" lang="en-US" err="1" smtClean="0"/>
              <a:t>blastomeres</a:t>
            </a:r>
            <a:r>
              <a:rPr dirty="0" sz="2000" lang="en-US" smtClean="0"/>
              <a:t> are arranged in spiral manner.</a:t>
            </a:r>
          </a:p>
          <a:p>
            <a:pPr>
              <a:buNone/>
            </a:pPr>
            <a:endParaRPr dirty="0" sz="2000" lang="en-US" smtClean="0"/>
          </a:p>
          <a:p>
            <a:pPr>
              <a:buFont typeface="Wingdings" pitchFamily="2" charset="2"/>
              <a:buChar char="Ø"/>
            </a:pPr>
            <a:r>
              <a:rPr dirty="0" sz="2000" lang="en-US" smtClean="0"/>
              <a:t>The mitotic apparatus is usually tilted clockwise.</a:t>
            </a:r>
          </a:p>
          <a:p>
            <a:pPr>
              <a:buNone/>
            </a:pPr>
            <a:endParaRPr dirty="0" sz="2000" lang="en-US" smtClean="0"/>
          </a:p>
          <a:p>
            <a:pPr>
              <a:buFont typeface="Wingdings" pitchFamily="2" charset="2"/>
              <a:buChar char="Ø"/>
            </a:pPr>
            <a:r>
              <a:rPr dirty="0" sz="2000" lang="en-US" smtClean="0"/>
              <a:t>The right handed or clock wise displacement of the micromeres is called dextral spiral cleavage .</a:t>
            </a:r>
          </a:p>
          <a:p>
            <a:pPr>
              <a:buFont typeface="Wingdings" pitchFamily="2" charset="2"/>
              <a:buChar char="Ø"/>
            </a:pPr>
            <a:endParaRPr dirty="0" sz="2000" lang="en-US" smtClean="0"/>
          </a:p>
          <a:p>
            <a:pPr>
              <a:buFont typeface="Wingdings" pitchFamily="2" charset="2"/>
              <a:buChar char="Ø"/>
            </a:pPr>
            <a:r>
              <a:rPr dirty="0" sz="2000" lang="en-US" smtClean="0"/>
              <a:t>The left handed or anticlockwise displacement of micromeres is called </a:t>
            </a:r>
            <a:r>
              <a:rPr dirty="0" sz="2000" lang="en-US" err="1" smtClean="0"/>
              <a:t>sinistral</a:t>
            </a:r>
            <a:r>
              <a:rPr dirty="0" sz="2000" lang="en-US" smtClean="0"/>
              <a:t> spiral cleavage.</a:t>
            </a:r>
            <a:endParaRPr dirty="0" sz="2000" lang="en-US"/>
          </a:p>
        </p:txBody>
      </p:sp>
    </p:spTree>
  </p:cSld>
  <p:clrMapOvr>
    <a:masterClrMapping/>
  </p:clrMapOvr>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1048631" name="Title 1"/>
          <p:cNvSpPr>
            <a:spLocks noGrp="1"/>
          </p:cNvSpPr>
          <p:nvPr>
            <p:ph type="title"/>
          </p:nvPr>
        </p:nvSpPr>
        <p:spPr/>
        <p:txBody>
          <a:bodyPr/>
          <a:p>
            <a:r>
              <a:rPr b="1" dirty="0" i="1" lang="en-US" u="sng" smtClean="0">
                <a:solidFill>
                  <a:srgbClr val="C00000"/>
                </a:solidFill>
              </a:rPr>
              <a:t>TYPES OF HOLOBLASTIC CLEAVAGE:</a:t>
            </a:r>
            <a:endParaRPr b="1" dirty="0" i="1" lang="en-US" u="sng">
              <a:solidFill>
                <a:srgbClr val="C00000"/>
              </a:solidFill>
            </a:endParaRPr>
          </a:p>
        </p:txBody>
      </p:sp>
      <p:pic>
        <p:nvPicPr>
          <p:cNvPr id="2097160" name="Content Placeholder 3" descr="Slide4.jpg"/>
          <p:cNvPicPr>
            <a:picLocks noChangeAspect="1" noGrp="1"/>
          </p:cNvPicPr>
          <p:nvPr>
            <p:ph idx="1"/>
          </p:nvPr>
        </p:nvPicPr>
        <p:blipFill>
          <a:blip xmlns:r="http://schemas.openxmlformats.org/officeDocument/2006/relationships" r:embed="rId1"/>
          <a:stretch>
            <a:fillRect/>
          </a:stretch>
        </p:blipFill>
        <p:spPr>
          <a:xfrm>
            <a:off x="228600" y="1554162"/>
            <a:ext cx="8534400" cy="4922837"/>
          </a:xfrm>
          <a:prstGeom prst="rect"/>
          <a:ln w="228600" cap="sq" cmpd="thickThin">
            <a:solidFill>
              <a:srgbClr val="000000"/>
            </a:solidFill>
            <a:prstDash val="solid"/>
            <a:miter lim="800000"/>
          </a:ln>
          <a:effectLst>
            <a:innerShdw blurRad="76200">
              <a:srgbClr val="000000"/>
            </a:innerShdw>
          </a:effectLst>
        </p:spPr>
      </p:pic>
    </p:spTree>
  </p:cSld>
  <p:clrMapOvr>
    <a:masterClrMapping/>
  </p:clrMapOvr>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sp>
        <p:nvSpPr>
          <p:cNvPr id="1048632" name="Title 1"/>
          <p:cNvSpPr>
            <a:spLocks noGrp="1"/>
          </p:cNvSpPr>
          <p:nvPr>
            <p:ph type="title"/>
          </p:nvPr>
        </p:nvSpPr>
        <p:spPr>
          <a:xfrm flipV="1">
            <a:off x="304800" y="-914400"/>
            <a:ext cx="8686800" cy="76200"/>
          </a:xfrm>
        </p:spPr>
        <p:txBody>
          <a:bodyPr>
            <a:normAutofit fontScale="90000"/>
          </a:bodyPr>
          <a:p>
            <a:endParaRPr dirty="0" lang="en-US"/>
          </a:p>
        </p:txBody>
      </p:sp>
      <p:pic>
        <p:nvPicPr>
          <p:cNvPr id="2097161" name="Content Placeholder 3" descr="card-5857477-front.jpg"/>
          <p:cNvPicPr>
            <a:picLocks noChangeAspect="1" noGrp="1"/>
          </p:cNvPicPr>
          <p:nvPr>
            <p:ph idx="1"/>
          </p:nvPr>
        </p:nvPicPr>
        <p:blipFill>
          <a:blip xmlns:r="http://schemas.openxmlformats.org/officeDocument/2006/relationships" r:embed="rId1"/>
          <a:stretch>
            <a:fillRect/>
          </a:stretch>
        </p:blipFill>
        <p:spPr>
          <a:xfrm>
            <a:off x="609600" y="762000"/>
            <a:ext cx="7696200" cy="5562600"/>
          </a:xfrm>
          <a:prstGeom prst="rect"/>
          <a:ln w="228600" cap="sq" cmpd="thickThin">
            <a:solidFill>
              <a:srgbClr val="000000"/>
            </a:solidFill>
            <a:prstDash val="solid"/>
            <a:miter lim="800000"/>
          </a:ln>
          <a:effectLst>
            <a:innerShdw blurRad="76200">
              <a:srgbClr val="000000"/>
            </a:innerShdw>
          </a:effectLst>
        </p:spPr>
      </p:pic>
    </p:spTree>
  </p:cSld>
  <p:clrMapOvr>
    <a:masterClrMapping/>
  </p:clrMapOvr>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67" name=""/>
        <p:cNvGrpSpPr/>
        <p:nvPr/>
      </p:nvGrpSpPr>
      <p:grpSpPr>
        <a:xfrm>
          <a:off x="0" y="0"/>
          <a:ext cx="0" cy="0"/>
          <a:chOff x="0" y="0"/>
          <a:chExt cx="0" cy="0"/>
        </a:xfrm>
      </p:grpSpPr>
      <p:sp>
        <p:nvSpPr>
          <p:cNvPr id="1048633" name="Title 1"/>
          <p:cNvSpPr>
            <a:spLocks noGrp="1"/>
          </p:cNvSpPr>
          <p:nvPr>
            <p:ph type="title"/>
          </p:nvPr>
        </p:nvSpPr>
        <p:spPr>
          <a:xfrm flipV="1">
            <a:off x="304800" y="-685800"/>
            <a:ext cx="8686800" cy="76200"/>
          </a:xfrm>
        </p:spPr>
        <p:txBody>
          <a:bodyPr>
            <a:normAutofit fontScale="90000"/>
          </a:bodyPr>
          <a:p>
            <a:endParaRPr dirty="0" lang="en-US"/>
          </a:p>
        </p:txBody>
      </p:sp>
      <p:sp>
        <p:nvSpPr>
          <p:cNvPr id="1048634" name="Content Placeholder 2"/>
          <p:cNvSpPr>
            <a:spLocks noGrp="1"/>
          </p:cNvSpPr>
          <p:nvPr>
            <p:ph idx="1"/>
          </p:nvPr>
        </p:nvSpPr>
        <p:spPr>
          <a:xfrm>
            <a:off x="304800" y="533400"/>
            <a:ext cx="8686800" cy="5546725"/>
          </a:xfrm>
        </p:spPr>
        <p:txBody>
          <a:bodyPr>
            <a:normAutofit fontScale="56250" lnSpcReduction="20000"/>
          </a:bodyPr>
          <a:p>
            <a:pPr indent="-514350" marL="514350">
              <a:buFont typeface="+mj-lt"/>
              <a:buAutoNum type="arabicPeriod" startAt="2"/>
            </a:pPr>
            <a:r>
              <a:rPr b="1" dirty="0" sz="5800" i="1" lang="en-US" err="1" u="sng" smtClean="0"/>
              <a:t>Meroblastic</a:t>
            </a:r>
            <a:r>
              <a:rPr b="1" dirty="0" sz="5800" i="1" lang="en-US" u="sng" smtClean="0"/>
              <a:t>:</a:t>
            </a:r>
          </a:p>
          <a:p>
            <a:pPr>
              <a:buNone/>
            </a:pPr>
            <a:r>
              <a:rPr dirty="0" lang="en-US" smtClean="0">
                <a:solidFill>
                  <a:srgbClr val="0070C0"/>
                </a:solidFill>
              </a:rPr>
              <a:t>Two major types of </a:t>
            </a:r>
            <a:r>
              <a:rPr dirty="0" lang="en-US" err="1" smtClean="0">
                <a:solidFill>
                  <a:srgbClr val="0070C0"/>
                </a:solidFill>
              </a:rPr>
              <a:t>meroblastic</a:t>
            </a:r>
            <a:r>
              <a:rPr dirty="0" lang="en-US" smtClean="0">
                <a:solidFill>
                  <a:srgbClr val="0070C0"/>
                </a:solidFill>
              </a:rPr>
              <a:t> cleavage are </a:t>
            </a:r>
            <a:r>
              <a:rPr b="1" dirty="0" lang="en-US" err="1" smtClean="0">
                <a:solidFill>
                  <a:srgbClr val="0070C0"/>
                </a:solidFill>
              </a:rPr>
              <a:t>discoidal</a:t>
            </a:r>
            <a:r>
              <a:rPr dirty="0" lang="en-US" smtClean="0">
                <a:solidFill>
                  <a:srgbClr val="0070C0"/>
                </a:solidFill>
              </a:rPr>
              <a:t> and </a:t>
            </a:r>
            <a:r>
              <a:rPr b="1" dirty="0" lang="en-US" smtClean="0">
                <a:solidFill>
                  <a:srgbClr val="0070C0"/>
                </a:solidFill>
              </a:rPr>
              <a:t>superficial</a:t>
            </a:r>
            <a:r>
              <a:rPr dirty="0" lang="en-US" smtClean="0">
                <a:solidFill>
                  <a:srgbClr val="0070C0"/>
                </a:solidFill>
              </a:rPr>
              <a:t>.</a:t>
            </a:r>
          </a:p>
          <a:p>
            <a:pPr>
              <a:buNone/>
            </a:pPr>
            <a:endParaRPr dirty="0" lang="en-US" smtClean="0">
              <a:solidFill>
                <a:srgbClr val="0070C0"/>
              </a:solidFill>
            </a:endParaRPr>
          </a:p>
          <a:p>
            <a:pPr>
              <a:buFont typeface="Wingdings" pitchFamily="2" charset="2"/>
              <a:buChar char="q"/>
            </a:pPr>
            <a:r>
              <a:rPr b="1" dirty="0" sz="3400" i="1" lang="en-US" err="1" u="sng" smtClean="0"/>
              <a:t>Discoidal</a:t>
            </a:r>
            <a:r>
              <a:rPr b="1" dirty="0" sz="3400" i="1" lang="en-US" u="sng" smtClean="0"/>
              <a:t>:</a:t>
            </a:r>
          </a:p>
          <a:p>
            <a:pPr>
              <a:buFont typeface="Wingdings" pitchFamily="2" charset="2"/>
              <a:buChar char="Ø"/>
            </a:pPr>
            <a:r>
              <a:rPr dirty="0" lang="en-US" smtClean="0"/>
              <a:t>In </a:t>
            </a:r>
            <a:r>
              <a:rPr dirty="0" lang="en-US" err="1" smtClean="0"/>
              <a:t>discoidal</a:t>
            </a:r>
            <a:r>
              <a:rPr dirty="0" lang="en-US" smtClean="0"/>
              <a:t> cleavage, the cleavage furrows do not penetrate the yolk.</a:t>
            </a:r>
          </a:p>
          <a:p>
            <a:pPr>
              <a:buFont typeface="Wingdings" pitchFamily="2" charset="2"/>
              <a:buChar char="Ø"/>
            </a:pPr>
            <a:r>
              <a:rPr dirty="0" lang="en-US" smtClean="0"/>
              <a:t> The embryo forms a disc of cells, called a </a:t>
            </a:r>
            <a:r>
              <a:rPr dirty="0" lang="en-US" err="1" smtClean="0"/>
              <a:t>blastodisc</a:t>
            </a:r>
            <a:r>
              <a:rPr dirty="0" lang="en-US" smtClean="0"/>
              <a:t>, on top of the yolk. </a:t>
            </a:r>
          </a:p>
          <a:p>
            <a:pPr>
              <a:buFont typeface="Wingdings" pitchFamily="2" charset="2"/>
              <a:buChar char="Ø"/>
            </a:pPr>
            <a:r>
              <a:rPr dirty="0" lang="en-US" err="1" smtClean="0"/>
              <a:t>Discoidal</a:t>
            </a:r>
            <a:r>
              <a:rPr dirty="0" lang="en-US" smtClean="0"/>
              <a:t> cleavage is commonly found in </a:t>
            </a:r>
            <a:r>
              <a:rPr dirty="0" lang="en-US" err="1" smtClean="0">
                <a:hlinkClick r:id="rId1" tooltip="Monotremes"/>
              </a:rPr>
              <a:t>monotremes</a:t>
            </a:r>
            <a:r>
              <a:rPr dirty="0" lang="en-US" smtClean="0"/>
              <a:t>, </a:t>
            </a:r>
            <a:r>
              <a:rPr dirty="0" lang="en-US" smtClean="0">
                <a:hlinkClick r:id="rId2" tooltip="Birds"/>
              </a:rPr>
              <a:t>birds</a:t>
            </a:r>
            <a:r>
              <a:rPr dirty="0" lang="en-US" smtClean="0"/>
              <a:t>, </a:t>
            </a:r>
            <a:r>
              <a:rPr dirty="0" lang="en-US" smtClean="0">
                <a:hlinkClick r:id="rId3" tooltip="Reptiles"/>
              </a:rPr>
              <a:t>reptiles</a:t>
            </a:r>
            <a:r>
              <a:rPr dirty="0" lang="en-US" smtClean="0"/>
              <a:t>, and </a:t>
            </a:r>
            <a:r>
              <a:rPr dirty="0" lang="en-US" smtClean="0">
                <a:hlinkClick r:id="rId4" tooltip="Fish"/>
              </a:rPr>
              <a:t>fish</a:t>
            </a:r>
            <a:r>
              <a:rPr dirty="0" lang="en-US" smtClean="0"/>
              <a:t> that have </a:t>
            </a:r>
            <a:r>
              <a:rPr dirty="0" lang="en-US" err="1" smtClean="0">
                <a:hlinkClick r:id="rId5" tooltip="Telolecithal"/>
              </a:rPr>
              <a:t>telolecithal</a:t>
            </a:r>
            <a:r>
              <a:rPr dirty="0" lang="en-US" smtClean="0"/>
              <a:t> egg cells (egg cells with the yolk concentrated at one end). </a:t>
            </a:r>
          </a:p>
          <a:p>
            <a:pPr>
              <a:buNone/>
            </a:pPr>
            <a:endParaRPr dirty="0" lang="en-US" smtClean="0"/>
          </a:p>
          <a:p>
            <a:pPr>
              <a:buFont typeface="Wingdings" pitchFamily="2" charset="2"/>
              <a:buChar char="q"/>
            </a:pPr>
            <a:r>
              <a:rPr b="1" dirty="0" sz="3400" i="1" lang="en-US" u="sng" smtClean="0"/>
              <a:t>Superficial:</a:t>
            </a:r>
          </a:p>
          <a:p>
            <a:pPr>
              <a:buFont typeface="Wingdings" pitchFamily="2" charset="2"/>
              <a:buChar char="Ø"/>
            </a:pPr>
            <a:r>
              <a:rPr dirty="0" lang="en-US" smtClean="0"/>
              <a:t>In superficial cleavage, </a:t>
            </a:r>
            <a:r>
              <a:rPr dirty="0" lang="en-US" smtClean="0">
                <a:hlinkClick r:id="rId6" tooltip="Mitosis"/>
              </a:rPr>
              <a:t>mitosis</a:t>
            </a:r>
            <a:r>
              <a:rPr dirty="0" lang="en-US" smtClean="0"/>
              <a:t> occurs but not </a:t>
            </a:r>
            <a:r>
              <a:rPr dirty="0" lang="en-US" err="1" smtClean="0">
                <a:hlinkClick r:id="rId7" tooltip="Cytokinesis"/>
              </a:rPr>
              <a:t>cytokinesis</a:t>
            </a:r>
            <a:r>
              <a:rPr dirty="0" lang="en-US" smtClean="0"/>
              <a:t>, resulting in a </a:t>
            </a:r>
            <a:r>
              <a:rPr dirty="0" lang="en-US" err="1" smtClean="0"/>
              <a:t>polynuclear</a:t>
            </a:r>
            <a:r>
              <a:rPr dirty="0" lang="en-US" smtClean="0"/>
              <a:t> cell.</a:t>
            </a:r>
          </a:p>
          <a:p>
            <a:pPr>
              <a:buFont typeface="Wingdings" pitchFamily="2" charset="2"/>
              <a:buChar char="Ø"/>
            </a:pPr>
            <a:r>
              <a:rPr dirty="0" lang="en-US" smtClean="0"/>
              <a:t> With the yolk positioned in the center of the egg cell, the nuclei migrate to the periphery of the egg, and the plasma membrane grows inward, partitioning the nuclei into individual cells.</a:t>
            </a:r>
          </a:p>
          <a:p>
            <a:pPr>
              <a:buFont typeface="Wingdings" pitchFamily="2" charset="2"/>
              <a:buChar char="Ø"/>
            </a:pPr>
            <a:r>
              <a:rPr dirty="0" lang="en-US" smtClean="0"/>
              <a:t> Superficial cleavage occurs in </a:t>
            </a:r>
            <a:r>
              <a:rPr dirty="0" lang="en-US" smtClean="0">
                <a:hlinkClick r:id="rId8" tooltip="Arthropods"/>
              </a:rPr>
              <a:t>arthropods</a:t>
            </a:r>
            <a:r>
              <a:rPr dirty="0" lang="en-US" smtClean="0"/>
              <a:t> that have </a:t>
            </a:r>
            <a:r>
              <a:rPr dirty="0" lang="en-US" err="1" smtClean="0">
                <a:hlinkClick r:id="rId9" tooltip="Centrolecithal"/>
              </a:rPr>
              <a:t>centrolecithal</a:t>
            </a:r>
            <a:r>
              <a:rPr dirty="0" lang="en-US" smtClean="0"/>
              <a:t> egg cells (egg cells with the yolk located in the center of the cell.</a:t>
            </a:r>
          </a:p>
          <a:p>
            <a:endParaRPr dirty="0" lang="en-US"/>
          </a:p>
        </p:txBody>
      </p:sp>
    </p:spTree>
  </p:cSld>
  <p:clrMapOvr>
    <a:masterClrMapping/>
  </p:clrMapOvr>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68" name=""/>
        <p:cNvGrpSpPr/>
        <p:nvPr/>
      </p:nvGrpSpPr>
      <p:grpSpPr>
        <a:xfrm>
          <a:off x="0" y="0"/>
          <a:ext cx="0" cy="0"/>
          <a:chOff x="0" y="0"/>
          <a:chExt cx="0" cy="0"/>
        </a:xfrm>
      </p:grpSpPr>
      <p:sp>
        <p:nvSpPr>
          <p:cNvPr id="1048635" name="Title 1"/>
          <p:cNvSpPr>
            <a:spLocks noGrp="1"/>
          </p:cNvSpPr>
          <p:nvPr>
            <p:ph type="title"/>
          </p:nvPr>
        </p:nvSpPr>
        <p:spPr>
          <a:xfrm>
            <a:off x="304800" y="-304800"/>
            <a:ext cx="8686800" cy="76200"/>
          </a:xfrm>
        </p:spPr>
        <p:txBody>
          <a:bodyPr>
            <a:normAutofit fontScale="90000"/>
          </a:bodyPr>
          <a:p>
            <a:endParaRPr dirty="0" lang="en-US"/>
          </a:p>
        </p:txBody>
      </p:sp>
      <p:pic>
        <p:nvPicPr>
          <p:cNvPr id="2097162" name="Content Placeholder 3" descr="20160926_231816.jpg"/>
          <p:cNvPicPr>
            <a:picLocks noChangeAspect="1" noGrp="1"/>
          </p:cNvPicPr>
          <p:nvPr>
            <p:ph idx="1"/>
          </p:nvPr>
        </p:nvPicPr>
        <p:blipFill>
          <a:blip xmlns:r="http://schemas.openxmlformats.org/officeDocument/2006/relationships" r:embed="rId1" cstate="print"/>
          <a:stretch>
            <a:fillRect/>
          </a:stretch>
        </p:blipFill>
        <p:spPr>
          <a:xfrm rot="5400000">
            <a:off x="1371599" y="-380999"/>
            <a:ext cx="6248399" cy="7619999"/>
          </a:xfrm>
          <a:prstGeom prst="rect"/>
          <a:ln w="228600" cap="sq" cmpd="thickThin">
            <a:solidFill>
              <a:srgbClr val="000000"/>
            </a:solidFill>
            <a:prstDash val="solid"/>
            <a:miter lim="800000"/>
          </a:ln>
          <a:effectLst>
            <a:innerShdw blurRad="76200">
              <a:srgbClr val="000000"/>
            </a:innerShdw>
          </a:effectLst>
        </p:spPr>
      </p:pic>
    </p:spTree>
  </p:cSld>
  <p:clrMapOvr>
    <a:masterClrMapping/>
  </p:clrMapOvr>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69" name=""/>
        <p:cNvGrpSpPr/>
        <p:nvPr/>
      </p:nvGrpSpPr>
      <p:grpSpPr>
        <a:xfrm>
          <a:off x="0" y="0"/>
          <a:ext cx="0" cy="0"/>
          <a:chOff x="0" y="0"/>
          <a:chExt cx="0" cy="0"/>
        </a:xfrm>
      </p:grpSpPr>
      <p:sp>
        <p:nvSpPr>
          <p:cNvPr id="1048636" name="Title 1"/>
          <p:cNvSpPr>
            <a:spLocks noGrp="1"/>
          </p:cNvSpPr>
          <p:nvPr>
            <p:ph type="title"/>
          </p:nvPr>
        </p:nvSpPr>
        <p:spPr/>
        <p:txBody>
          <a:bodyPr>
            <a:normAutofit/>
          </a:bodyPr>
          <a:p>
            <a:r>
              <a:rPr b="1" dirty="0" sz="3200" i="1" lang="en-US" u="sng" smtClean="0">
                <a:solidFill>
                  <a:srgbClr val="C00000"/>
                </a:solidFill>
              </a:rPr>
              <a:t>HOLOBLASTIC  VS  MEROBLASTIC  CLEAVAGE:</a:t>
            </a:r>
            <a:endParaRPr b="1" dirty="0" sz="3200" i="1" lang="en-US" u="sng">
              <a:solidFill>
                <a:srgbClr val="C00000"/>
              </a:solidFill>
            </a:endParaRPr>
          </a:p>
        </p:txBody>
      </p:sp>
      <p:pic>
        <p:nvPicPr>
          <p:cNvPr id="2097163" name="Content Placeholder 3" descr="journey-of-an-embryodevelopment-biology-25-638.jpg"/>
          <p:cNvPicPr>
            <a:picLocks noChangeAspect="1" noGrp="1"/>
          </p:cNvPicPr>
          <p:nvPr>
            <p:ph idx="1"/>
          </p:nvPr>
        </p:nvPicPr>
        <p:blipFill>
          <a:blip xmlns:r="http://schemas.openxmlformats.org/officeDocument/2006/relationships" r:embed="rId1"/>
          <a:stretch>
            <a:fillRect/>
          </a:stretch>
        </p:blipFill>
        <p:spPr>
          <a:xfrm>
            <a:off x="381000" y="1554162"/>
            <a:ext cx="8458200" cy="4999037"/>
          </a:xfrm>
          <a:prstGeom prst="rect"/>
          <a:ln w="228600" cap="sq" cmpd="thickThin">
            <a:solidFill>
              <a:srgbClr val="000000"/>
            </a:solidFill>
            <a:prstDash val="solid"/>
            <a:miter lim="800000"/>
          </a:ln>
          <a:effectLst>
            <a:innerShdw blurRad="76200">
              <a:srgbClr val="000000"/>
            </a:innerShdw>
          </a:effectLst>
        </p:spPr>
      </p:pic>
    </p:spTree>
  </p:cSld>
  <p:clrMapOvr>
    <a:masterClrMapping/>
  </p:clrMapOvr>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sp>
        <p:nvSpPr>
          <p:cNvPr id="1048637" name="Title 1"/>
          <p:cNvSpPr>
            <a:spLocks noGrp="1"/>
          </p:cNvSpPr>
          <p:nvPr>
            <p:ph type="title"/>
          </p:nvPr>
        </p:nvSpPr>
        <p:spPr>
          <a:xfrm>
            <a:off x="1828800" y="457200"/>
            <a:ext cx="8686800" cy="838200"/>
          </a:xfrm>
        </p:spPr>
        <p:txBody>
          <a:bodyPr>
            <a:noAutofit/>
          </a:bodyPr>
          <a:p>
            <a:r>
              <a:rPr b="1" dirty="0" sz="9600" i="1" lang="en-US" u="sng" smtClean="0">
                <a:solidFill>
                  <a:srgbClr val="C00000"/>
                </a:solidFill>
              </a:rPr>
              <a:t>THANKS</a:t>
            </a:r>
            <a:endParaRPr b="1" dirty="0" sz="9600" i="1" lang="en-US" u="sng">
              <a:solidFill>
                <a:srgbClr val="C00000"/>
              </a:solidFill>
            </a:endParaRPr>
          </a:p>
        </p:txBody>
      </p:sp>
      <p:pic>
        <p:nvPicPr>
          <p:cNvPr id="2097164" name="Content Placeholder 3" descr="Lori-research-graphic-full.jpg"/>
          <p:cNvPicPr>
            <a:picLocks noChangeAspect="1" noGrp="1"/>
          </p:cNvPicPr>
          <p:nvPr>
            <p:ph idx="1"/>
          </p:nvPr>
        </p:nvPicPr>
        <p:blipFill>
          <a:blip xmlns:r="http://schemas.openxmlformats.org/officeDocument/2006/relationships" r:embed="rId1"/>
          <a:stretch>
            <a:fillRect/>
          </a:stretch>
        </p:blipFill>
        <p:spPr>
          <a:xfrm>
            <a:off x="914400" y="2057400"/>
            <a:ext cx="7391400" cy="3962400"/>
          </a:xfrm>
          <a:prstGeom prst="rect"/>
          <a:ln w="228600" cap="sq" cmpd="thickThin">
            <a:solidFill>
              <a:srgbClr val="000000"/>
            </a:solidFill>
            <a:prstDash val="solid"/>
            <a:miter lim="800000"/>
          </a:ln>
          <a:effectLst>
            <a:innerShdw blurRad="76200">
              <a:srgbClr val="000000"/>
            </a:innerShdw>
          </a:effectLst>
        </p:spPr>
      </p:pic>
    </p:spTree>
  </p:cSld>
  <p:clrMapOvr>
    <a:masterClrMapping/>
  </p:clrMapOvr>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1048599" name="Title 1"/>
          <p:cNvSpPr>
            <a:spLocks noGrp="1"/>
          </p:cNvSpPr>
          <p:nvPr>
            <p:ph type="title"/>
          </p:nvPr>
        </p:nvSpPr>
        <p:spPr>
          <a:xfrm flipV="1">
            <a:off x="304800" y="-2133600"/>
            <a:ext cx="8686800" cy="838200"/>
          </a:xfrm>
        </p:spPr>
        <p:txBody>
          <a:bodyPr/>
          <a:p>
            <a:endParaRPr dirty="0" lang="en-US"/>
          </a:p>
        </p:txBody>
      </p:sp>
      <p:pic>
        <p:nvPicPr>
          <p:cNvPr id="2097152" name="Content Placeholder 3" descr="cleavage-definition.jpg"/>
          <p:cNvPicPr>
            <a:picLocks noChangeAspect="1" noGrp="1"/>
          </p:cNvPicPr>
          <p:nvPr>
            <p:ph idx="1"/>
          </p:nvPr>
        </p:nvPicPr>
        <p:blipFill>
          <a:blip xmlns:r="http://schemas.openxmlformats.org/officeDocument/2006/relationships" r:embed="rId1"/>
          <a:stretch>
            <a:fillRect/>
          </a:stretch>
        </p:blipFill>
        <p:spPr>
          <a:xfrm>
            <a:off x="533400" y="990600"/>
            <a:ext cx="8001000" cy="5334000"/>
          </a:xfrm>
          <a:prstGeom prst="rect"/>
          <a:ln w="228600" cap="sq" cmpd="thickThin">
            <a:solidFill>
              <a:srgbClr val="000000"/>
            </a:solidFill>
            <a:prstDash val="solid"/>
            <a:miter lim="800000"/>
          </a:ln>
          <a:effectLst>
            <a:innerShdw blurRad="76200">
              <a:srgbClr val="000000"/>
            </a:innerShdw>
          </a:effectLst>
        </p:spPr>
      </p:pic>
    </p:spTree>
  </p:cSld>
  <p:clrMapOvr>
    <a:masterClrMapping/>
  </p:clrMapOvr>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600" name="Title 1"/>
          <p:cNvSpPr>
            <a:spLocks noGrp="1"/>
          </p:cNvSpPr>
          <p:nvPr>
            <p:ph type="title"/>
          </p:nvPr>
        </p:nvSpPr>
        <p:spPr/>
        <p:txBody>
          <a:bodyPr>
            <a:normAutofit fontScale="90000"/>
          </a:bodyPr>
          <a:p>
            <a:r>
              <a:rPr b="1" dirty="0" sz="4400" i="1" lang="en-US" u="sng" smtClean="0"/>
              <a:t>CHARACTERISTICS OF CLEAVAGE:</a:t>
            </a:r>
            <a:endParaRPr b="1" dirty="0" sz="4400" i="1" lang="en-US" u="sng"/>
          </a:p>
        </p:txBody>
      </p:sp>
      <p:sp>
        <p:nvSpPr>
          <p:cNvPr id="1048601" name="Content Placeholder 2"/>
          <p:cNvSpPr>
            <a:spLocks noGrp="1"/>
          </p:cNvSpPr>
          <p:nvPr>
            <p:ph idx="1"/>
          </p:nvPr>
        </p:nvSpPr>
        <p:spPr/>
        <p:txBody>
          <a:bodyPr>
            <a:noAutofit/>
          </a:bodyPr>
          <a:p>
            <a:pPr>
              <a:buFont typeface="Wingdings" pitchFamily="2" charset="2"/>
              <a:buChar char="v"/>
            </a:pPr>
            <a:r>
              <a:rPr dirty="0" sz="2400" lang="en-US" smtClean="0"/>
              <a:t>All the divisions of the zygote are mitotic and occurs in quick succession.</a:t>
            </a:r>
          </a:p>
          <a:p>
            <a:pPr>
              <a:buNone/>
            </a:pPr>
            <a:endParaRPr dirty="0" sz="2400" lang="en-US" smtClean="0"/>
          </a:p>
          <a:p>
            <a:pPr>
              <a:buFont typeface="Wingdings" pitchFamily="2" charset="2"/>
              <a:buChar char="v"/>
            </a:pPr>
            <a:r>
              <a:rPr b="1" dirty="0" sz="2400" i="1" lang="en-US" smtClean="0">
                <a:solidFill>
                  <a:schemeClr val="bg2">
                    <a:lumMod val="10000"/>
                  </a:schemeClr>
                </a:solidFill>
              </a:rPr>
              <a:t>Interphase</a:t>
            </a:r>
            <a:r>
              <a:rPr dirty="0" sz="2400" lang="en-US" smtClean="0"/>
              <a:t> in cleavage divisions is very short and does not involve of growth so that the resulting blastomeres becomes smaller in size as their number increases.</a:t>
            </a:r>
          </a:p>
          <a:p>
            <a:pPr>
              <a:buNone/>
            </a:pPr>
            <a:endParaRPr dirty="0" sz="2400" lang="en-US" smtClean="0"/>
          </a:p>
          <a:p>
            <a:pPr>
              <a:buFont typeface="Wingdings" pitchFamily="2" charset="2"/>
              <a:buChar char="v"/>
            </a:pPr>
            <a:r>
              <a:rPr dirty="0" sz="2400" lang="en-US" smtClean="0"/>
              <a:t>The total</a:t>
            </a:r>
            <a:r>
              <a:rPr dirty="0" sz="2400" lang="en-US" u="sng" smtClean="0">
                <a:uFill>
                  <a:solidFill>
                    <a:srgbClr val="FF0000"/>
                  </a:solidFill>
                </a:uFill>
              </a:rPr>
              <a:t> </a:t>
            </a:r>
            <a:r>
              <a:rPr b="1" dirty="0" sz="2400" i="1" lang="en-US" smtClean="0">
                <a:solidFill>
                  <a:schemeClr val="bg2">
                    <a:lumMod val="10000"/>
                  </a:schemeClr>
                </a:solidFill>
                <a:uFill>
                  <a:solidFill>
                    <a:srgbClr val="FF0000"/>
                  </a:solidFill>
                </a:uFill>
              </a:rPr>
              <a:t>cytoplasmic mass remains the same </a:t>
            </a:r>
            <a:r>
              <a:rPr dirty="0" sz="2400" lang="en-US" smtClean="0"/>
              <a:t>as in the zygote.</a:t>
            </a:r>
          </a:p>
          <a:p>
            <a:pPr>
              <a:buNone/>
            </a:pPr>
            <a:endParaRPr dirty="0" sz="2400" lang="en-US" smtClean="0"/>
          </a:p>
          <a:p>
            <a:pPr>
              <a:buFont typeface="Wingdings" pitchFamily="2" charset="2"/>
              <a:buChar char="v"/>
            </a:pPr>
            <a:r>
              <a:rPr b="1" dirty="0" sz="2400" lang="en-US" smtClean="0">
                <a:solidFill>
                  <a:schemeClr val="tx1">
                    <a:lumMod val="95000"/>
                    <a:lumOff val="5000"/>
                  </a:schemeClr>
                </a:solidFill>
              </a:rPr>
              <a:t>Cleavage divisions clearly differs from the ordinary mitotic divisions </a:t>
            </a:r>
            <a:r>
              <a:rPr dirty="0" sz="2400" lang="en-US" smtClean="0"/>
              <a:t>in which the daughter cells grow to normal size before the next division can occur.</a:t>
            </a:r>
          </a:p>
          <a:p>
            <a:pPr>
              <a:buNone/>
            </a:pPr>
            <a:endParaRPr dirty="0" sz="2400" lang="en-US" smtClean="0"/>
          </a:p>
        </p:txBody>
      </p:sp>
    </p:spTree>
  </p:cSld>
  <p:clrMapOvr>
    <a:masterClrMapping/>
  </p:clrMapOvr>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sp>
        <p:nvSpPr>
          <p:cNvPr id="1048602" name="Title 1"/>
          <p:cNvSpPr>
            <a:spLocks noGrp="1"/>
          </p:cNvSpPr>
          <p:nvPr>
            <p:ph type="title"/>
          </p:nvPr>
        </p:nvSpPr>
        <p:spPr/>
        <p:txBody>
          <a:bodyPr/>
          <a:p>
            <a:r>
              <a:rPr b="1" dirty="0" i="1" lang="en-US" u="sng" smtClean="0"/>
              <a:t>Somatic cell cycle:</a:t>
            </a:r>
            <a:endParaRPr b="1" dirty="0" i="1" lang="en-US" u="sng"/>
          </a:p>
        </p:txBody>
      </p:sp>
      <p:pic>
        <p:nvPicPr>
          <p:cNvPr id="2097153" name="Content Placeholder 3" descr="Cell cycle.jpg"/>
          <p:cNvPicPr>
            <a:picLocks noChangeAspect="1" noGrp="1"/>
          </p:cNvPicPr>
          <p:nvPr>
            <p:ph idx="1"/>
          </p:nvPr>
        </p:nvPicPr>
        <p:blipFill>
          <a:blip xmlns:r="http://schemas.openxmlformats.org/officeDocument/2006/relationships" r:embed="rId1"/>
          <a:stretch>
            <a:fillRect/>
          </a:stretch>
        </p:blipFill>
        <p:spPr>
          <a:xfrm>
            <a:off x="457200" y="1447800"/>
            <a:ext cx="8229600" cy="5105400"/>
          </a:xfrm>
        </p:spPr>
      </p:pic>
    </p:spTree>
  </p:cSld>
  <p:clrMapOvr>
    <a:masterClrMapping/>
  </p:clrMapOvr>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03" name="Title 1"/>
          <p:cNvSpPr>
            <a:spLocks noGrp="1"/>
          </p:cNvSpPr>
          <p:nvPr>
            <p:ph type="title"/>
          </p:nvPr>
        </p:nvSpPr>
        <p:spPr>
          <a:xfrm>
            <a:off x="304800" y="-762000"/>
            <a:ext cx="8686800" cy="152400"/>
          </a:xfrm>
        </p:spPr>
        <p:txBody>
          <a:bodyPr>
            <a:normAutofit fontScale="90000"/>
          </a:bodyPr>
          <a:p>
            <a:endParaRPr dirty="0" lang="en-US"/>
          </a:p>
        </p:txBody>
      </p:sp>
      <p:sp>
        <p:nvSpPr>
          <p:cNvPr id="1048604" name="Content Placeholder 2"/>
          <p:cNvSpPr>
            <a:spLocks noGrp="1"/>
          </p:cNvSpPr>
          <p:nvPr>
            <p:ph idx="1"/>
          </p:nvPr>
        </p:nvSpPr>
        <p:spPr>
          <a:xfrm>
            <a:off x="304800" y="457200"/>
            <a:ext cx="8686800" cy="5638800"/>
          </a:xfrm>
        </p:spPr>
        <p:txBody>
          <a:bodyPr>
            <a:normAutofit fontScale="95833" lnSpcReduction="20000"/>
          </a:bodyPr>
          <a:p>
            <a:pPr>
              <a:buFont typeface="Wingdings" pitchFamily="2" charset="2"/>
              <a:buChar char="v"/>
            </a:pPr>
            <a:r>
              <a:rPr b="1" dirty="0" sz="2400" lang="en-US" smtClean="0">
                <a:solidFill>
                  <a:schemeClr val="tx1">
                    <a:lumMod val="95000"/>
                    <a:lumOff val="5000"/>
                  </a:schemeClr>
                </a:solidFill>
              </a:rPr>
              <a:t>Somatic cell cycle</a:t>
            </a:r>
            <a:r>
              <a:rPr dirty="0" sz="2400" lang="en-US" smtClean="0"/>
              <a:t> contains 4 phases: </a:t>
            </a:r>
            <a:r>
              <a:rPr b="1" dirty="0" sz="2400" lang="en-US" smtClean="0">
                <a:solidFill>
                  <a:schemeClr val="tx1">
                    <a:lumMod val="95000"/>
                    <a:lumOff val="5000"/>
                  </a:schemeClr>
                </a:solidFill>
              </a:rPr>
              <a:t>G1, S, G2 and M .</a:t>
            </a:r>
          </a:p>
          <a:p>
            <a:pPr>
              <a:buNone/>
            </a:pPr>
            <a:endParaRPr b="1" dirty="0" sz="2400" lang="en-US" smtClean="0">
              <a:solidFill>
                <a:schemeClr val="tx1">
                  <a:lumMod val="95000"/>
                  <a:lumOff val="5000"/>
                </a:schemeClr>
              </a:solidFill>
            </a:endParaRPr>
          </a:p>
          <a:p>
            <a:pPr>
              <a:buFont typeface="Wingdings" pitchFamily="2" charset="2"/>
              <a:buChar char="v"/>
            </a:pPr>
            <a:r>
              <a:rPr dirty="0" sz="2400" lang="en-US" smtClean="0"/>
              <a:t>The </a:t>
            </a:r>
            <a:r>
              <a:rPr b="1" dirty="0" sz="2400" lang="en-US" smtClean="0">
                <a:solidFill>
                  <a:schemeClr val="tx1">
                    <a:lumMod val="95000"/>
                    <a:lumOff val="5000"/>
                  </a:schemeClr>
                </a:solidFill>
              </a:rPr>
              <a:t>cleavage cell cycle </a:t>
            </a:r>
            <a:r>
              <a:rPr dirty="0" sz="2400" lang="en-US" smtClean="0"/>
              <a:t>comprises only 2 phases : </a:t>
            </a:r>
            <a:r>
              <a:rPr b="1" dirty="0" sz="2400" lang="en-US" smtClean="0">
                <a:solidFill>
                  <a:schemeClr val="tx1">
                    <a:lumMod val="95000"/>
                    <a:lumOff val="5000"/>
                  </a:schemeClr>
                </a:solidFill>
              </a:rPr>
              <a:t>M and S.</a:t>
            </a:r>
          </a:p>
          <a:p>
            <a:pPr>
              <a:buNone/>
            </a:pPr>
            <a:endParaRPr b="1" dirty="0" sz="2400" lang="en-US" smtClean="0">
              <a:solidFill>
                <a:schemeClr val="tx1">
                  <a:lumMod val="95000"/>
                  <a:lumOff val="5000"/>
                </a:schemeClr>
              </a:solidFill>
            </a:endParaRPr>
          </a:p>
          <a:p>
            <a:pPr>
              <a:buFont typeface="Wingdings" pitchFamily="2" charset="2"/>
              <a:buChar char="v"/>
            </a:pPr>
            <a:r>
              <a:rPr dirty="0" sz="2400" lang="en-US" smtClean="0"/>
              <a:t>M and S phases of cleavge cell cycle are shorter than those of somatic cell cycle.</a:t>
            </a:r>
          </a:p>
          <a:p>
            <a:pPr>
              <a:buNone/>
            </a:pPr>
            <a:endParaRPr dirty="0" sz="2400" lang="en-US" smtClean="0"/>
          </a:p>
          <a:p>
            <a:pPr>
              <a:buFont typeface="Wingdings" pitchFamily="2" charset="2"/>
              <a:buChar char="v"/>
            </a:pPr>
            <a:r>
              <a:rPr dirty="0" sz="2400" lang="en-US" smtClean="0"/>
              <a:t>The ratio of nuclear mass to cytoplasmic mass is very low for the zygote .</a:t>
            </a:r>
          </a:p>
          <a:p>
            <a:pPr>
              <a:buNone/>
            </a:pPr>
            <a:endParaRPr dirty="0" sz="2400" lang="en-US" smtClean="0"/>
          </a:p>
          <a:p>
            <a:pPr>
              <a:buFont typeface="Wingdings" pitchFamily="2" charset="2"/>
              <a:buChar char="v"/>
            </a:pPr>
            <a:r>
              <a:rPr dirty="0" sz="2400" lang="en-US" smtClean="0"/>
              <a:t>During cleavage nuclear material increases as the new nucleus is formed for each blastomere as a results </a:t>
            </a:r>
            <a:r>
              <a:rPr b="1" dirty="0" sz="2400" lang="en-US" smtClean="0">
                <a:solidFill>
                  <a:schemeClr val="tx1">
                    <a:lumMod val="95000"/>
                    <a:lumOff val="5000"/>
                  </a:schemeClr>
                </a:solidFill>
              </a:rPr>
              <a:t>nuclear/cytoplasmic ratio </a:t>
            </a:r>
            <a:r>
              <a:rPr dirty="0" sz="2400" lang="en-US" smtClean="0"/>
              <a:t>increases.This makes a cell more active metabolically.</a:t>
            </a:r>
          </a:p>
          <a:p>
            <a:endParaRPr dirty="0" lang="en-US"/>
          </a:p>
        </p:txBody>
      </p:sp>
    </p:spTree>
  </p:cSld>
  <p:clrMapOvr>
    <a:masterClrMapping/>
  </p:clrMapOvr>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605" name="Title 1"/>
          <p:cNvSpPr>
            <a:spLocks noGrp="1"/>
          </p:cNvSpPr>
          <p:nvPr>
            <p:ph type="title"/>
          </p:nvPr>
        </p:nvSpPr>
        <p:spPr>
          <a:xfrm>
            <a:off x="304800" y="-1112519"/>
            <a:ext cx="8686800" cy="45719"/>
          </a:xfrm>
        </p:spPr>
        <p:txBody>
          <a:bodyPr>
            <a:normAutofit fontScale="90000"/>
          </a:bodyPr>
          <a:p>
            <a:endParaRPr dirty="0" lang="en-US"/>
          </a:p>
        </p:txBody>
      </p:sp>
      <p:pic>
        <p:nvPicPr>
          <p:cNvPr id="2097154" name="Content Placeholder 3" descr="cleamodcell.GIF"/>
          <p:cNvPicPr>
            <a:picLocks noChangeAspect="1" noGrp="1"/>
          </p:cNvPicPr>
          <p:nvPr>
            <p:ph idx="1"/>
          </p:nvPr>
        </p:nvPicPr>
        <p:blipFill>
          <a:blip xmlns:r="http://schemas.openxmlformats.org/officeDocument/2006/relationships" r:embed="rId1"/>
          <a:stretch>
            <a:fillRect/>
          </a:stretch>
        </p:blipFill>
        <p:spPr>
          <a:xfrm>
            <a:off x="914400" y="1447800"/>
            <a:ext cx="7315200" cy="3962400"/>
          </a:xfrm>
          <a:prstGeom prst="rect"/>
          <a:ln w="228600" cap="sq" cmpd="thickThin">
            <a:solidFill>
              <a:srgbClr val="000000"/>
            </a:solidFill>
            <a:prstDash val="solid"/>
            <a:miter lim="800000"/>
          </a:ln>
          <a:effectLst>
            <a:innerShdw blurRad="76200">
              <a:srgbClr val="000000"/>
            </a:innerShdw>
          </a:effectLst>
        </p:spPr>
      </p:pic>
    </p:spTree>
  </p:cSld>
  <p:clrMapOvr>
    <a:masterClrMapping/>
  </p:clrMapOvr>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606" name="Title 1"/>
          <p:cNvSpPr>
            <a:spLocks noGrp="1"/>
          </p:cNvSpPr>
          <p:nvPr>
            <p:ph type="title"/>
          </p:nvPr>
        </p:nvSpPr>
        <p:spPr>
          <a:xfrm>
            <a:off x="304800" y="-1036319"/>
            <a:ext cx="8686800" cy="45719"/>
          </a:xfrm>
        </p:spPr>
        <p:txBody>
          <a:bodyPr>
            <a:normAutofit fontScale="90000"/>
          </a:bodyPr>
          <a:p>
            <a:endParaRPr dirty="0" lang="en-US"/>
          </a:p>
        </p:txBody>
      </p:sp>
      <p:sp>
        <p:nvSpPr>
          <p:cNvPr id="1048607" name="Content Placeholder 2"/>
          <p:cNvSpPr>
            <a:spLocks noGrp="1"/>
          </p:cNvSpPr>
          <p:nvPr>
            <p:ph idx="1"/>
          </p:nvPr>
        </p:nvSpPr>
        <p:spPr>
          <a:xfrm>
            <a:off x="228600" y="762000"/>
            <a:ext cx="8686800" cy="4525963"/>
          </a:xfrm>
        </p:spPr>
        <p:txBody>
          <a:bodyPr>
            <a:normAutofit fontScale="25000" lnSpcReduction="20000"/>
          </a:bodyPr>
          <a:p>
            <a:pPr>
              <a:buFont typeface="Wingdings" pitchFamily="2" charset="2"/>
              <a:buChar char="v"/>
            </a:pPr>
            <a:r>
              <a:rPr b="1" dirty="0" sz="9600" lang="en-US" smtClean="0">
                <a:solidFill>
                  <a:schemeClr val="tx1">
                    <a:lumMod val="95000"/>
                    <a:lumOff val="5000"/>
                  </a:schemeClr>
                </a:solidFill>
              </a:rPr>
              <a:t>Shape of the embryo does not change </a:t>
            </a:r>
            <a:r>
              <a:rPr dirty="0" sz="9600" lang="en-US" smtClean="0"/>
              <a:t>during cleavage because there is no movement of blastomeres.</a:t>
            </a:r>
          </a:p>
          <a:p>
            <a:pPr>
              <a:buNone/>
            </a:pPr>
            <a:endParaRPr dirty="0" sz="9600" lang="en-US" smtClean="0"/>
          </a:p>
          <a:p>
            <a:pPr>
              <a:buFont typeface="Wingdings" pitchFamily="2" charset="2"/>
              <a:buChar char="v"/>
            </a:pPr>
            <a:r>
              <a:rPr dirty="0" sz="9600" lang="en-US" smtClean="0"/>
              <a:t>Early </a:t>
            </a:r>
            <a:r>
              <a:rPr b="1" dirty="0" sz="9600" lang="en-US" smtClean="0">
                <a:solidFill>
                  <a:schemeClr val="tx1">
                    <a:lumMod val="95000"/>
                    <a:lumOff val="5000"/>
                  </a:schemeClr>
                </a:solidFill>
              </a:rPr>
              <a:t>cleavage is regular and synchronous </a:t>
            </a:r>
            <a:r>
              <a:rPr dirty="0" sz="9600" lang="en-US" smtClean="0"/>
              <a:t>i.e. all the blastomeres divides simultaneously.</a:t>
            </a:r>
          </a:p>
          <a:p>
            <a:pPr>
              <a:buNone/>
            </a:pPr>
            <a:endParaRPr dirty="0" sz="9600" lang="en-US" smtClean="0"/>
          </a:p>
          <a:p>
            <a:pPr>
              <a:buFont typeface="Wingdings" pitchFamily="2" charset="2"/>
              <a:buChar char="v"/>
            </a:pPr>
            <a:r>
              <a:rPr dirty="0" sz="9600" lang="en-US" smtClean="0"/>
              <a:t>With the result no. of </a:t>
            </a:r>
            <a:r>
              <a:rPr b="1" dirty="0" sz="9600" lang="en-US" smtClean="0">
                <a:solidFill>
                  <a:schemeClr val="tx1">
                    <a:lumMod val="95000"/>
                    <a:lumOff val="5000"/>
                  </a:schemeClr>
                </a:solidFill>
              </a:rPr>
              <a:t>blastomeres doubles{2,4,8,16,32,64} </a:t>
            </a:r>
            <a:r>
              <a:rPr dirty="0" sz="9600" lang="en-US" smtClean="0"/>
              <a:t>at each cleavage.</a:t>
            </a:r>
          </a:p>
          <a:p>
            <a:pPr>
              <a:buNone/>
            </a:pPr>
            <a:endParaRPr dirty="0" sz="9600" lang="en-US" smtClean="0"/>
          </a:p>
          <a:p>
            <a:pPr>
              <a:buFont typeface="Wingdings" pitchFamily="2" charset="2"/>
              <a:buChar char="v"/>
            </a:pPr>
            <a:r>
              <a:rPr dirty="0" sz="9600" lang="en-US" smtClean="0"/>
              <a:t>Cleavage becomes irregular so that the blastomeres no longer double at regular interphase.</a:t>
            </a:r>
          </a:p>
          <a:p>
            <a:pPr>
              <a:buNone/>
            </a:pPr>
            <a:endParaRPr dirty="0" sz="9600" lang="en-US" smtClean="0"/>
          </a:p>
          <a:p>
            <a:pPr>
              <a:buFont typeface="Wingdings" pitchFamily="2" charset="2"/>
              <a:buChar char="v"/>
            </a:pPr>
            <a:r>
              <a:rPr b="1" dirty="0" sz="9600" lang="en-US" smtClean="0">
                <a:solidFill>
                  <a:schemeClr val="tx1">
                    <a:lumMod val="95000"/>
                    <a:lumOff val="5000"/>
                  </a:schemeClr>
                </a:solidFill>
              </a:rPr>
              <a:t>In amphibians </a:t>
            </a:r>
            <a:r>
              <a:rPr dirty="0" sz="9600" lang="en-US" smtClean="0"/>
              <a:t>there is an abrupt change in the duration and synchrony of the cell cycle which is called </a:t>
            </a:r>
            <a:r>
              <a:rPr b="1" dirty="0" sz="9600" lang="en-US" smtClean="0">
                <a:solidFill>
                  <a:schemeClr val="tx1">
                    <a:lumMod val="95000"/>
                    <a:lumOff val="5000"/>
                  </a:schemeClr>
                </a:solidFill>
              </a:rPr>
              <a:t>mid-blastula transistion{MBT}.</a:t>
            </a:r>
          </a:p>
          <a:p>
            <a:pPr>
              <a:buNone/>
            </a:pPr>
            <a:endParaRPr b="1" dirty="0" sz="9600" lang="en-US" smtClean="0">
              <a:solidFill>
                <a:schemeClr val="tx1">
                  <a:lumMod val="95000"/>
                  <a:lumOff val="5000"/>
                </a:schemeClr>
              </a:solidFill>
            </a:endParaRPr>
          </a:p>
          <a:p>
            <a:pPr>
              <a:buFont typeface="Wingdings" pitchFamily="2" charset="2"/>
              <a:buChar char="v"/>
            </a:pPr>
            <a:r>
              <a:rPr b="1" dirty="0" sz="9600" lang="en-US" smtClean="0">
                <a:solidFill>
                  <a:schemeClr val="tx1">
                    <a:lumMod val="95000"/>
                    <a:lumOff val="5000"/>
                  </a:schemeClr>
                </a:solidFill>
              </a:rPr>
              <a:t>DNA synthesis occurs faster </a:t>
            </a:r>
            <a:r>
              <a:rPr dirty="0" sz="9600" lang="en-US" smtClean="0"/>
              <a:t>during cleavage to facilitate duplication of chromosomes for rapid cell divisions.</a:t>
            </a:r>
          </a:p>
          <a:p>
            <a:endParaRPr dirty="0" lang="en-US"/>
          </a:p>
        </p:txBody>
      </p:sp>
    </p:spTree>
  </p:cSld>
  <p:clrMapOvr>
    <a:masterClrMapping/>
  </p:clrMapOvr>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08" name="Title 1"/>
          <p:cNvSpPr>
            <a:spLocks noGrp="1"/>
          </p:cNvSpPr>
          <p:nvPr>
            <p:ph type="title"/>
          </p:nvPr>
        </p:nvSpPr>
        <p:spPr/>
        <p:txBody>
          <a:bodyPr/>
          <a:p>
            <a:r>
              <a:rPr b="1" dirty="0" i="1" lang="en-US" u="sng" smtClean="0"/>
              <a:t>Doubling of blastomeres:</a:t>
            </a:r>
            <a:endParaRPr b="1" dirty="0" i="1" lang="en-US" u="sng"/>
          </a:p>
        </p:txBody>
      </p:sp>
      <p:pic>
        <p:nvPicPr>
          <p:cNvPr id="2097155" name="Content Placeholder 3" descr="coelom9.GIF"/>
          <p:cNvPicPr>
            <a:picLocks noChangeAspect="1" noGrp="1"/>
          </p:cNvPicPr>
          <p:nvPr>
            <p:ph idx="1"/>
          </p:nvPr>
        </p:nvPicPr>
        <p:blipFill>
          <a:blip xmlns:r="http://schemas.openxmlformats.org/officeDocument/2006/relationships" r:embed="rId1"/>
          <a:stretch>
            <a:fillRect/>
          </a:stretch>
        </p:blipFill>
        <p:spPr>
          <a:xfrm>
            <a:off x="457200" y="2286000"/>
            <a:ext cx="8153400" cy="2667000"/>
          </a:xfrm>
          <a:prstGeom prst="rect"/>
          <a:ln w="228600" cap="sq" cmpd="thickThin">
            <a:solidFill>
              <a:srgbClr val="000000"/>
            </a:solidFill>
            <a:prstDash val="solid"/>
            <a:miter lim="800000"/>
          </a:ln>
          <a:effectLst>
            <a:innerShdw blurRad="76200">
              <a:srgbClr val="000000"/>
            </a:innerShdw>
          </a:effectLst>
        </p:spPr>
      </p:pic>
    </p:spTree>
  </p:cSld>
  <p:clrMapOvr>
    <a:masterClrMapping/>
  </p:clrMapOvr>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ek">
  <a:themeElements>
    <a:clrScheme name="Trek">
      <a:dk1>
        <a:sysClr lastClr="000000" val="windowText"/>
      </a:dk1>
      <a:lt1>
        <a:sysClr lastClr="FFFFFF" val="window"/>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5400000" dist="50800" rotWithShape="0">
              <a:srgbClr val="4E3B30">
                <a:alpha val="60000"/>
              </a:srgbClr>
            </a:outerShdw>
          </a:effectLst>
        </a:effectStyle>
        <a:effectStyle>
          <a:effectLst>
            <a:outerShdw blurRad="76200" dir="5400000" dist="50800" rotWithShape="0">
              <a:srgbClr val="4E3B30">
                <a:alpha val="60000"/>
              </a:srgbClr>
            </a:outerShdw>
          </a:effectLst>
          <a:scene3d>
            <a:camera prst="orthographicFront">
              <a:rot lat="0" lon="0" rev="0"/>
            </a:camera>
            <a:lightRig dir="tl" rig="threePt">
              <a:rot lat="0" lon="0" rev="0"/>
            </a:lightRig>
          </a:scene3d>
          <a:sp3d prstMaterial="metal">
            <a:bevelT w="10000" h="10000"/>
          </a:sp3d>
        </a:effectStyle>
        <a:effectStyle>
          <a:effectLst>
            <a:outerShdw blurRad="76200" dir="5400000" dist="50800" rotWithShape="0">
              <a:srgbClr val="4E3B30">
                <a:alpha val="60000"/>
              </a:srgbClr>
            </a:outerShdw>
          </a:effectLst>
          <a:scene3d>
            <a:camera prst="obliqueTopLeft" fov="600000">
              <a:rot lat="0" lon="0" rev="0"/>
            </a:camera>
            <a:lightRig dir="t" rig="balanced">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algn="t" flip="none" sx="95000" sy="95000" tx="0" ty="0"/>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12.0000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Presentation on cleavage</dc:title>
  <dc:creator>SATELLITE</dc:creator>
  <cp:lastModifiedBy>Sony</cp:lastModifiedBy>
  <dcterms:created xsi:type="dcterms:W3CDTF">2016-09-23T02:46:44Z</dcterms:created>
  <dcterms:modified xsi:type="dcterms:W3CDTF">2019-01-07T10:14:05Z</dcterms:modified>
</cp:coreProperties>
</file>